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4"/>
  </p:sldMasterIdLst>
  <p:notesMasterIdLst>
    <p:notesMasterId r:id="rId26"/>
  </p:notesMasterIdLst>
  <p:sldIdLst>
    <p:sldId id="2561" r:id="rId5"/>
    <p:sldId id="2562" r:id="rId6"/>
    <p:sldId id="2563" r:id="rId7"/>
    <p:sldId id="2564" r:id="rId8"/>
    <p:sldId id="2565" r:id="rId9"/>
    <p:sldId id="2566" r:id="rId10"/>
    <p:sldId id="2567" r:id="rId11"/>
    <p:sldId id="2568" r:id="rId12"/>
    <p:sldId id="2569" r:id="rId13"/>
    <p:sldId id="2570" r:id="rId14"/>
    <p:sldId id="2571" r:id="rId15"/>
    <p:sldId id="2572" r:id="rId16"/>
    <p:sldId id="2573" r:id="rId17"/>
    <p:sldId id="2574" r:id="rId18"/>
    <p:sldId id="2575" r:id="rId19"/>
    <p:sldId id="2576" r:id="rId20"/>
    <p:sldId id="2577" r:id="rId21"/>
    <p:sldId id="2578" r:id="rId22"/>
    <p:sldId id="2579" r:id="rId23"/>
    <p:sldId id="2580" r:id="rId24"/>
    <p:sldId id="258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egetable Price Prediction Project" id="{43F7C633-A685-41F4-AAB8-97FF67C594C9}">
          <p14:sldIdLst>
            <p14:sldId id="2561"/>
          </p14:sldIdLst>
        </p14:section>
        <p14:section name="Introduction" id="{6C32D55D-429A-4F3D-9E2A-0B60E7703049}">
          <p14:sldIdLst>
            <p14:sldId id="2562"/>
            <p14:sldId id="2563"/>
          </p14:sldIdLst>
        </p14:section>
        <p14:section name="Data Overview" id="{74ED916E-AB07-4538-8E4B-8BE53A03E0B5}">
          <p14:sldIdLst>
            <p14:sldId id="2564"/>
            <p14:sldId id="2565"/>
          </p14:sldIdLst>
        </p14:section>
        <p14:section name="Exploratory Data Analysis" id="{9FBB7587-E0C2-4089-934B-0A42EB59ABED}">
          <p14:sldIdLst>
            <p14:sldId id="2566"/>
            <p14:sldId id="2567"/>
          </p14:sldIdLst>
        </p14:section>
        <p14:section name="Modeling" id="{65FEFEA0-E811-4630-98F9-7F28C07D247A}">
          <p14:sldIdLst>
            <p14:sldId id="2568"/>
            <p14:sldId id="2569"/>
          </p14:sldIdLst>
        </p14:section>
        <p14:section name="Evaluation and Validation" id="{40529177-9C72-442E-81C7-EBE78AAFD64B}">
          <p14:sldIdLst>
            <p14:sldId id="2570"/>
            <p14:sldId id="2571"/>
          </p14:sldIdLst>
        </p14:section>
        <p14:section name="Final Model" id="{A44B2CB6-2610-4873-BD9D-0863BA10755C}">
          <p14:sldIdLst>
            <p14:sldId id="2572"/>
            <p14:sldId id="2573"/>
          </p14:sldIdLst>
        </p14:section>
        <p14:section name="Conclusion and Future Work" id="{0418CC7D-2B1E-450E-82B0-A5DD4941326C}">
          <p14:sldIdLst>
            <p14:sldId id="2574"/>
            <p14:sldId id="2575"/>
          </p14:sldIdLst>
        </p14:section>
        <p14:section name="References" id="{9EED5811-EFBE-4009-89E4-28D6B415340B}">
          <p14:sldIdLst>
            <p14:sldId id="2576"/>
            <p14:sldId id="2577"/>
          </p14:sldIdLst>
        </p14:section>
        <p14:section name="Contributors" id="{446CDA8C-EFEE-4D5C-BB2C-BA3040926B72}">
          <p14:sldIdLst>
            <p14:sldId id="2578"/>
            <p14:sldId id="2579"/>
          </p14:sldIdLst>
        </p14:section>
        <p14:section name="Appendix" id="{5B6041F2-2C8E-428A-8F31-A6F86F7E1EFE}">
          <p14:sldIdLst>
            <p14:sldId id="2580"/>
            <p14:sldId id="258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F39A418-C943-DD85-ADF2-615A2809C342}" name="Michaele Watts" initials="mlw" userId="Michaele Watts" providerId="None"/>
  <p188:author id="{010E4221-6F06-64E5-5214-772388C857B5}" name="Elizabeth Feldbruegge (ALLEGIS GROUP HOLDINGS INC)" initials="" userId="S::v-felizabeth@microsoft.com::ba5aea11-28e4-484d-8e49-c15efb1bd2e9" providerId="AD"/>
  <p188:author id="{98C28768-C62F-F64F-6347-87559A624ABE}" name="Kaila Orsucci" initials="K" userId="S::kaila@andersenconsultants.com::11b61a15-dbbf-4176-9673-5e6d6ac372ec" providerId="AD"/>
  <p188:author id="{9941987A-41B7-49AC-EE6E-03F2D0BD95BA}" name="Daria Naidenov" initials="DN" userId="S::danaidenov@microsoft.com::ab38ab5f-bdf0-4774-ae5a-d2782abb2027" providerId="AD"/>
  <p188:author id="{05079B93-9652-6626-7181-414354FAD15D}" name="Sher Dionisio" initials="SD" userId="Sher Dionisio"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035FAE-375E-4D2F-9491-04C05827F70E}" v="21" dt="2025-09-22T15:23:51.113"/>
    <p1510:client id="{D285C7CC-C18A-4F19-8172-44B610ACAC79}" v="36" dt="2025-09-22T15:31:18.798"/>
  </p1510:revLst>
</p1510:revInfo>
</file>

<file path=ppt/tableStyles.xml><?xml version="1.0" encoding="utf-8"?>
<a:tblStyleLst xmlns:a="http://schemas.openxmlformats.org/drawingml/2006/main" def="{7E9639D4-E3E2-4D34-9284-5A2195B3D0D7}">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05" autoAdjust="0"/>
    <p:restoredTop sz="94521" autoAdjust="0"/>
  </p:normalViewPr>
  <p:slideViewPr>
    <p:cSldViewPr snapToGrid="0" showGuides="1">
      <p:cViewPr varScale="1">
        <p:scale>
          <a:sx n="104" d="100"/>
          <a:sy n="104" d="100"/>
        </p:scale>
        <p:origin x="792" y="114"/>
      </p:cViewPr>
      <p:guideLst>
        <p:guide orient="horz" pos="2160"/>
        <p:guide pos="3840"/>
      </p:guideLst>
    </p:cSldViewPr>
  </p:slideViewPr>
  <p:notesTextViewPr>
    <p:cViewPr>
      <p:scale>
        <a:sx n="1" d="1"/>
        <a:sy n="1" d="1"/>
      </p:scale>
      <p:origin x="0" y="0"/>
    </p:cViewPr>
  </p:notesTextViewPr>
  <p:sorterViewPr>
    <p:cViewPr>
      <p:scale>
        <a:sx n="100" d="100"/>
        <a:sy n="100" d="100"/>
      </p:scale>
      <p:origin x="0" y="-5517"/>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amoney, N. (Neville)" userId="ff6727ba-3145-4df0-a2a2-ba35663bc7b5" providerId="ADAL" clId="{D285C7CC-C18A-4F19-8172-44B610ACAC79}"/>
    <pc:docChg chg="modSld">
      <pc:chgData name="Gramoney, N. (Neville)" userId="ff6727ba-3145-4df0-a2a2-ba35663bc7b5" providerId="ADAL" clId="{D285C7CC-C18A-4F19-8172-44B610ACAC79}" dt="2025-09-22T15:31:18.798" v="35" actId="20577"/>
      <pc:docMkLst>
        <pc:docMk/>
      </pc:docMkLst>
      <pc:sldChg chg="modSp">
        <pc:chgData name="Gramoney, N. (Neville)" userId="ff6727ba-3145-4df0-a2a2-ba35663bc7b5" providerId="ADAL" clId="{D285C7CC-C18A-4F19-8172-44B610ACAC79}" dt="2025-09-22T15:31:18.798" v="35" actId="20577"/>
        <pc:sldMkLst>
          <pc:docMk/>
          <pc:sldMk cId="2710005173" sldId="2579"/>
        </pc:sldMkLst>
        <pc:spChg chg="mod">
          <ac:chgData name="Gramoney, N. (Neville)" userId="ff6727ba-3145-4df0-a2a2-ba35663bc7b5" providerId="ADAL" clId="{D285C7CC-C18A-4F19-8172-44B610ACAC79}" dt="2025-09-22T15:31:18.798" v="35" actId="20577"/>
          <ac:spMkLst>
            <pc:docMk/>
            <pc:sldMk cId="2710005173" sldId="2579"/>
            <ac:spMk id="4" creationId="{8E37E6E4-398D-41F0-530F-BB9A61FBD929}"/>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s>
</file>

<file path=ppt/diagrams/_rels/data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jpeg"/></Relationships>
</file>

<file path=ppt/diagrams/_rels/data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6A95EA-F6D4-44C5-AA3A-9AC0B3FA0FF6}"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US"/>
        </a:p>
      </dgm:t>
    </dgm:pt>
    <dgm:pt modelId="{27C94D4A-4D1D-48DC-8439-F6746C307A54}">
      <dgm:prSet/>
      <dgm:spPr/>
      <dgm:t>
        <a:bodyPr/>
        <a:lstStyle/>
        <a:p>
          <a:pPr>
            <a:lnSpc>
              <a:spcPct val="100000"/>
            </a:lnSpc>
            <a:defRPr b="1"/>
          </a:pPr>
          <a:r>
            <a:rPr lang="en-US"/>
            <a:t>Distribution Visualization</a:t>
          </a:r>
        </a:p>
      </dgm:t>
    </dgm:pt>
    <dgm:pt modelId="{AD49F1D1-C0F2-4741-A16A-1DD02A352014}" type="parTrans" cxnId="{9644B19D-6B2A-4097-B247-5D68BFA9C0C1}">
      <dgm:prSet/>
      <dgm:spPr/>
      <dgm:t>
        <a:bodyPr/>
        <a:lstStyle/>
        <a:p>
          <a:endParaRPr lang="en-US"/>
        </a:p>
      </dgm:t>
    </dgm:pt>
    <dgm:pt modelId="{3C7CE2DC-9A8A-4939-8C64-82CCFE154B9E}" type="sibTrans" cxnId="{9644B19D-6B2A-4097-B247-5D68BFA9C0C1}">
      <dgm:prSet/>
      <dgm:spPr/>
      <dgm:t>
        <a:bodyPr/>
        <a:lstStyle/>
        <a:p>
          <a:pPr>
            <a:lnSpc>
              <a:spcPct val="100000"/>
            </a:lnSpc>
            <a:defRPr b="1"/>
          </a:pPr>
          <a:endParaRPr lang="en-US"/>
        </a:p>
      </dgm:t>
    </dgm:pt>
    <dgm:pt modelId="{966D1AA2-663D-4773-B3CB-31EBC3D631E1}">
      <dgm:prSet/>
      <dgm:spPr/>
      <dgm:t>
        <a:bodyPr/>
        <a:lstStyle/>
        <a:p>
          <a:pPr>
            <a:lnSpc>
              <a:spcPct val="100000"/>
            </a:lnSpc>
          </a:pPr>
          <a:r>
            <a:rPr lang="en-US"/>
            <a:t>Histograms and box plots were used to visualize the distribution and spread of vegetable prices effectively.</a:t>
          </a:r>
        </a:p>
      </dgm:t>
    </dgm:pt>
    <dgm:pt modelId="{D24903A3-EA9C-4A39-B152-53CE51BC2645}" type="parTrans" cxnId="{3AE1F42F-3A36-47E4-AA2F-FF87EABD87EB}">
      <dgm:prSet/>
      <dgm:spPr/>
      <dgm:t>
        <a:bodyPr/>
        <a:lstStyle/>
        <a:p>
          <a:endParaRPr lang="en-US"/>
        </a:p>
      </dgm:t>
    </dgm:pt>
    <dgm:pt modelId="{6FB7E50D-CE58-48B5-BA8C-FA378CDD65AA}" type="sibTrans" cxnId="{3AE1F42F-3A36-47E4-AA2F-FF87EABD87EB}">
      <dgm:prSet/>
      <dgm:spPr/>
      <dgm:t>
        <a:bodyPr/>
        <a:lstStyle/>
        <a:p>
          <a:endParaRPr lang="en-US"/>
        </a:p>
      </dgm:t>
    </dgm:pt>
    <dgm:pt modelId="{697B4186-5F69-436C-BDD1-20FA3F0209EC}">
      <dgm:prSet/>
      <dgm:spPr/>
      <dgm:t>
        <a:bodyPr/>
        <a:lstStyle/>
        <a:p>
          <a:pPr>
            <a:lnSpc>
              <a:spcPct val="100000"/>
            </a:lnSpc>
            <a:defRPr b="1"/>
          </a:pPr>
          <a:r>
            <a:rPr lang="en-US"/>
            <a:t>Pairwise Relationships</a:t>
          </a:r>
        </a:p>
      </dgm:t>
    </dgm:pt>
    <dgm:pt modelId="{8068FADE-6E1D-4362-83D5-A7C23E02D7C1}" type="parTrans" cxnId="{155A1629-A4BE-40FA-A70D-627FB88974FE}">
      <dgm:prSet/>
      <dgm:spPr/>
      <dgm:t>
        <a:bodyPr/>
        <a:lstStyle/>
        <a:p>
          <a:endParaRPr lang="en-US"/>
        </a:p>
      </dgm:t>
    </dgm:pt>
    <dgm:pt modelId="{7F445D21-FEAD-47CA-BB36-E3271BC08A22}" type="sibTrans" cxnId="{155A1629-A4BE-40FA-A70D-627FB88974FE}">
      <dgm:prSet/>
      <dgm:spPr/>
      <dgm:t>
        <a:bodyPr/>
        <a:lstStyle/>
        <a:p>
          <a:pPr>
            <a:lnSpc>
              <a:spcPct val="100000"/>
            </a:lnSpc>
            <a:defRPr b="1"/>
          </a:pPr>
          <a:endParaRPr lang="en-US"/>
        </a:p>
      </dgm:t>
    </dgm:pt>
    <dgm:pt modelId="{58DCAD09-4A5A-4C68-898C-76B52553F531}">
      <dgm:prSet/>
      <dgm:spPr/>
      <dgm:t>
        <a:bodyPr/>
        <a:lstStyle/>
        <a:p>
          <a:pPr>
            <a:lnSpc>
              <a:spcPct val="100000"/>
            </a:lnSpc>
          </a:pPr>
          <a:r>
            <a:rPr lang="en-US"/>
            <a:t>Scatter plots examined relationships between key vegetable prices like Tomato vs Onion and Potato vs Garlic.</a:t>
          </a:r>
        </a:p>
      </dgm:t>
    </dgm:pt>
    <dgm:pt modelId="{1FABD814-BA08-40D8-A182-8F25C1669DEF}" type="parTrans" cxnId="{33C4E84E-DFB3-4FE5-AEC5-06ED30AB1C22}">
      <dgm:prSet/>
      <dgm:spPr/>
      <dgm:t>
        <a:bodyPr/>
        <a:lstStyle/>
        <a:p>
          <a:endParaRPr lang="en-US"/>
        </a:p>
      </dgm:t>
    </dgm:pt>
    <dgm:pt modelId="{6038AFD9-155D-4896-BDD9-EDF8377FC8AE}" type="sibTrans" cxnId="{33C4E84E-DFB3-4FE5-AEC5-06ED30AB1C22}">
      <dgm:prSet/>
      <dgm:spPr/>
      <dgm:t>
        <a:bodyPr/>
        <a:lstStyle/>
        <a:p>
          <a:endParaRPr lang="en-US"/>
        </a:p>
      </dgm:t>
    </dgm:pt>
    <dgm:pt modelId="{48E029DF-7D59-4E72-AE42-1692C1AA7AD0}">
      <dgm:prSet/>
      <dgm:spPr/>
      <dgm:t>
        <a:bodyPr/>
        <a:lstStyle/>
        <a:p>
          <a:pPr>
            <a:lnSpc>
              <a:spcPct val="100000"/>
            </a:lnSpc>
            <a:defRPr b="1"/>
          </a:pPr>
          <a:r>
            <a:rPr lang="en-US"/>
            <a:t>Correlation Insights</a:t>
          </a:r>
        </a:p>
      </dgm:t>
    </dgm:pt>
    <dgm:pt modelId="{9F5B5A58-4032-4848-A3C8-2B7EF974F36A}" type="parTrans" cxnId="{077EE072-EC74-4632-BC94-0B619042F15A}">
      <dgm:prSet/>
      <dgm:spPr/>
      <dgm:t>
        <a:bodyPr/>
        <a:lstStyle/>
        <a:p>
          <a:endParaRPr lang="en-US"/>
        </a:p>
      </dgm:t>
    </dgm:pt>
    <dgm:pt modelId="{AC1615D3-29A9-4BD1-8CE4-667D9486EDFA}" type="sibTrans" cxnId="{077EE072-EC74-4632-BC94-0B619042F15A}">
      <dgm:prSet/>
      <dgm:spPr/>
      <dgm:t>
        <a:bodyPr/>
        <a:lstStyle/>
        <a:p>
          <a:endParaRPr lang="en-US"/>
        </a:p>
      </dgm:t>
    </dgm:pt>
    <dgm:pt modelId="{9D24EA2F-CA29-4F20-A992-06A397A6C7A9}">
      <dgm:prSet/>
      <dgm:spPr/>
      <dgm:t>
        <a:bodyPr/>
        <a:lstStyle/>
        <a:p>
          <a:pPr>
            <a:lnSpc>
              <a:spcPct val="100000"/>
            </a:lnSpc>
          </a:pPr>
          <a:r>
            <a:rPr lang="en-US"/>
            <a:t>Correlation matrix showed low linear correlation between Tomato prices and others, impacting model selection.</a:t>
          </a:r>
        </a:p>
      </dgm:t>
    </dgm:pt>
    <dgm:pt modelId="{AF9E052F-B658-443F-BAF9-502D4AACC205}" type="parTrans" cxnId="{22E2AC13-DFA4-481A-9FD8-7CAA041383ED}">
      <dgm:prSet/>
      <dgm:spPr/>
      <dgm:t>
        <a:bodyPr/>
        <a:lstStyle/>
        <a:p>
          <a:endParaRPr lang="en-US"/>
        </a:p>
      </dgm:t>
    </dgm:pt>
    <dgm:pt modelId="{63CD12CF-DB1F-457C-9935-4E43CCBA9D92}" type="sibTrans" cxnId="{22E2AC13-DFA4-481A-9FD8-7CAA041383ED}">
      <dgm:prSet/>
      <dgm:spPr/>
      <dgm:t>
        <a:bodyPr/>
        <a:lstStyle/>
        <a:p>
          <a:endParaRPr lang="en-US"/>
        </a:p>
      </dgm:t>
    </dgm:pt>
    <dgm:pt modelId="{8AC4EB1D-203B-453B-B3C7-76E4F8DB6737}" type="pres">
      <dgm:prSet presAssocID="{356A95EA-F6D4-44C5-AA3A-9AC0B3FA0FF6}" presName="Root" presStyleCnt="0">
        <dgm:presLayoutVars>
          <dgm:dir/>
          <dgm:resizeHandles val="exact"/>
        </dgm:presLayoutVars>
      </dgm:prSet>
      <dgm:spPr/>
    </dgm:pt>
    <dgm:pt modelId="{C58614CF-04D1-44C2-8C8D-AF71534C67F3}" type="pres">
      <dgm:prSet presAssocID="{27C94D4A-4D1D-48DC-8439-F6746C307A54}" presName="Composite" presStyleCnt="0"/>
      <dgm:spPr/>
    </dgm:pt>
    <dgm:pt modelId="{F4E01C76-CDDB-44A4-9479-C018544323B5}" type="pres">
      <dgm:prSet presAssocID="{27C94D4A-4D1D-48DC-8439-F6746C307A54}"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30684" r="2571" b="8"/>
          <a:stretch/>
        </a:blipFill>
      </dgm:spPr>
      <dgm:extLst>
        <a:ext uri="{E40237B7-FDA0-4F09-8148-C483321AD2D9}">
          <dgm14:cNvPr xmlns:dgm14="http://schemas.microsoft.com/office/drawing/2010/diagram" id="0" name="" descr="Shot of a businessman looking up at a fluctuating financial graph against a white background"/>
        </a:ext>
      </dgm:extLst>
    </dgm:pt>
    <dgm:pt modelId="{CFC4F2CC-AF1A-44FC-85BC-58B6392DCC49}" type="pres">
      <dgm:prSet presAssocID="{27C94D4A-4D1D-48DC-8439-F6746C307A54}" presName="Subtitle" presStyleLbl="revTx" presStyleIdx="0" presStyleCnt="6">
        <dgm:presLayoutVars>
          <dgm:chMax val="0"/>
          <dgm:bulletEnabled/>
        </dgm:presLayoutVars>
      </dgm:prSet>
      <dgm:spPr/>
    </dgm:pt>
    <dgm:pt modelId="{6C635927-1913-453C-BF7B-7D05764C2EFB}" type="pres">
      <dgm:prSet presAssocID="{27C94D4A-4D1D-48DC-8439-F6746C307A54}" presName="Description" presStyleLbl="revTx" presStyleIdx="1" presStyleCnt="6">
        <dgm:presLayoutVars>
          <dgm:bulletEnabled/>
        </dgm:presLayoutVars>
      </dgm:prSet>
      <dgm:spPr/>
    </dgm:pt>
    <dgm:pt modelId="{96C4C027-1E63-4B40-9F12-57209A242BEC}" type="pres">
      <dgm:prSet presAssocID="{3C7CE2DC-9A8A-4939-8C64-82CCFE154B9E}" presName="sibTrans" presStyleLbl="sibTrans2D1" presStyleIdx="0" presStyleCnt="0"/>
      <dgm:spPr/>
    </dgm:pt>
    <dgm:pt modelId="{855F12D4-12A5-4BDB-B6A2-10B8142D9122}" type="pres">
      <dgm:prSet presAssocID="{697B4186-5F69-436C-BDD1-20FA3F0209EC}" presName="Composite" presStyleCnt="0"/>
      <dgm:spPr/>
    </dgm:pt>
    <dgm:pt modelId="{99D7C627-D7AC-45D3-8654-03E8C6A70B9C}" type="pres">
      <dgm:prSet presAssocID="{697B4186-5F69-436C-BDD1-20FA3F0209EC}"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23888" r="9367" b="8"/>
          <a:stretch/>
        </a:blipFill>
      </dgm:spPr>
      <dgm:extLst>
        <a:ext uri="{E40237B7-FDA0-4F09-8148-C483321AD2D9}">
          <dgm14:cNvPr xmlns:dgm14="http://schemas.microsoft.com/office/drawing/2010/diagram" id="0" name="" descr="organic food farm area image"/>
        </a:ext>
      </dgm:extLst>
    </dgm:pt>
    <dgm:pt modelId="{B5BDFE30-B66C-487B-942A-A883069CBF5C}" type="pres">
      <dgm:prSet presAssocID="{697B4186-5F69-436C-BDD1-20FA3F0209EC}" presName="Subtitle" presStyleLbl="revTx" presStyleIdx="2" presStyleCnt="6">
        <dgm:presLayoutVars>
          <dgm:chMax val="0"/>
          <dgm:bulletEnabled/>
        </dgm:presLayoutVars>
      </dgm:prSet>
      <dgm:spPr/>
    </dgm:pt>
    <dgm:pt modelId="{999C98C6-F14B-4332-9DD0-A7C09B0A3387}" type="pres">
      <dgm:prSet presAssocID="{697B4186-5F69-436C-BDD1-20FA3F0209EC}" presName="Description" presStyleLbl="revTx" presStyleIdx="3" presStyleCnt="6">
        <dgm:presLayoutVars>
          <dgm:bulletEnabled/>
        </dgm:presLayoutVars>
      </dgm:prSet>
      <dgm:spPr/>
    </dgm:pt>
    <dgm:pt modelId="{437B0A59-53FF-4221-866E-703E213F286B}" type="pres">
      <dgm:prSet presAssocID="{7F445D21-FEAD-47CA-BB36-E3271BC08A22}" presName="sibTrans" presStyleLbl="sibTrans2D1" presStyleIdx="0" presStyleCnt="0"/>
      <dgm:spPr/>
    </dgm:pt>
    <dgm:pt modelId="{61A7BCE0-E158-4DFC-BB77-0351AD0F4FB9}" type="pres">
      <dgm:prSet presAssocID="{48E029DF-7D59-4E72-AE42-1692C1AA7AD0}" presName="Composite" presStyleCnt="0"/>
      <dgm:spPr/>
    </dgm:pt>
    <dgm:pt modelId="{CA42D119-3CF6-48F9-A091-09DFEDB12241}" type="pres">
      <dgm:prSet presAssocID="{48E029DF-7D59-4E72-AE42-1692C1AA7AD0}"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6542" r="16713" b="8"/>
          <a:stretch/>
        </a:blipFill>
      </dgm:spPr>
      <dgm:extLst>
        <a:ext uri="{E40237B7-FDA0-4F09-8148-C483321AD2D9}">
          <dgm14:cNvPr xmlns:dgm14="http://schemas.microsoft.com/office/drawing/2010/diagram" id="0" name="" descr="Abstract portefolio"/>
        </a:ext>
      </dgm:extLst>
    </dgm:pt>
    <dgm:pt modelId="{26EDE687-13F5-4EBA-99D0-2F589666CC6A}" type="pres">
      <dgm:prSet presAssocID="{48E029DF-7D59-4E72-AE42-1692C1AA7AD0}" presName="Subtitle" presStyleLbl="revTx" presStyleIdx="4" presStyleCnt="6">
        <dgm:presLayoutVars>
          <dgm:chMax val="0"/>
          <dgm:bulletEnabled/>
        </dgm:presLayoutVars>
      </dgm:prSet>
      <dgm:spPr/>
    </dgm:pt>
    <dgm:pt modelId="{CA8DE25F-D37A-4F2F-A29E-616FFA22397D}" type="pres">
      <dgm:prSet presAssocID="{48E029DF-7D59-4E72-AE42-1692C1AA7AD0}" presName="Description" presStyleLbl="revTx" presStyleIdx="5" presStyleCnt="6">
        <dgm:presLayoutVars>
          <dgm:bulletEnabled/>
        </dgm:presLayoutVars>
      </dgm:prSet>
      <dgm:spPr/>
    </dgm:pt>
  </dgm:ptLst>
  <dgm:cxnLst>
    <dgm:cxn modelId="{296F9E13-9EB1-4B72-B0AB-5C79296FE1EB}" type="presOf" srcId="{966D1AA2-663D-4773-B3CB-31EBC3D631E1}" destId="{6C635927-1913-453C-BF7B-7D05764C2EFB}" srcOrd="0" destOrd="0" presId="urn:microsoft.com/office/officeart/2024/3/layout/verticalVisualTextBlock1"/>
    <dgm:cxn modelId="{22E2AC13-DFA4-481A-9FD8-7CAA041383ED}" srcId="{48E029DF-7D59-4E72-AE42-1692C1AA7AD0}" destId="{9D24EA2F-CA29-4F20-A992-06A397A6C7A9}" srcOrd="0" destOrd="0" parTransId="{AF9E052F-B658-443F-BAF9-502D4AACC205}" sibTransId="{63CD12CF-DB1F-457C-9935-4E43CCBA9D92}"/>
    <dgm:cxn modelId="{633D1017-96A3-4F67-B5CE-05668EA7EC10}" type="presOf" srcId="{697B4186-5F69-436C-BDD1-20FA3F0209EC}" destId="{B5BDFE30-B66C-487B-942A-A883069CBF5C}" srcOrd="0" destOrd="0" presId="urn:microsoft.com/office/officeart/2024/3/layout/verticalVisualTextBlock1"/>
    <dgm:cxn modelId="{155A1629-A4BE-40FA-A70D-627FB88974FE}" srcId="{356A95EA-F6D4-44C5-AA3A-9AC0B3FA0FF6}" destId="{697B4186-5F69-436C-BDD1-20FA3F0209EC}" srcOrd="1" destOrd="0" parTransId="{8068FADE-6E1D-4362-83D5-A7C23E02D7C1}" sibTransId="{7F445D21-FEAD-47CA-BB36-E3271BC08A22}"/>
    <dgm:cxn modelId="{3AE1F42F-3A36-47E4-AA2F-FF87EABD87EB}" srcId="{27C94D4A-4D1D-48DC-8439-F6746C307A54}" destId="{966D1AA2-663D-4773-B3CB-31EBC3D631E1}" srcOrd="0" destOrd="0" parTransId="{D24903A3-EA9C-4A39-B152-53CE51BC2645}" sibTransId="{6FB7E50D-CE58-48B5-BA8C-FA378CDD65AA}"/>
    <dgm:cxn modelId="{EA67E430-972D-4151-8F75-655F053B3C2F}" type="presOf" srcId="{7F445D21-FEAD-47CA-BB36-E3271BC08A22}" destId="{437B0A59-53FF-4221-866E-703E213F286B}" srcOrd="0" destOrd="0" presId="urn:microsoft.com/office/officeart/2024/3/layout/verticalVisualTextBlock1"/>
    <dgm:cxn modelId="{729FAC32-AF6B-425C-879F-452973124AD0}" type="presOf" srcId="{356A95EA-F6D4-44C5-AA3A-9AC0B3FA0FF6}" destId="{8AC4EB1D-203B-453B-B3C7-76E4F8DB6737}" srcOrd="0" destOrd="0" presId="urn:microsoft.com/office/officeart/2024/3/layout/verticalVisualTextBlock1"/>
    <dgm:cxn modelId="{33C4E84E-DFB3-4FE5-AEC5-06ED30AB1C22}" srcId="{697B4186-5F69-436C-BDD1-20FA3F0209EC}" destId="{58DCAD09-4A5A-4C68-898C-76B52553F531}" srcOrd="0" destOrd="0" parTransId="{1FABD814-BA08-40D8-A182-8F25C1669DEF}" sibTransId="{6038AFD9-155D-4896-BDD9-EDF8377FC8AE}"/>
    <dgm:cxn modelId="{63458672-F45F-4786-A2DD-4EF275714D6F}" type="presOf" srcId="{58DCAD09-4A5A-4C68-898C-76B52553F531}" destId="{999C98C6-F14B-4332-9DD0-A7C09B0A3387}" srcOrd="0" destOrd="0" presId="urn:microsoft.com/office/officeart/2024/3/layout/verticalVisualTextBlock1"/>
    <dgm:cxn modelId="{077EE072-EC74-4632-BC94-0B619042F15A}" srcId="{356A95EA-F6D4-44C5-AA3A-9AC0B3FA0FF6}" destId="{48E029DF-7D59-4E72-AE42-1692C1AA7AD0}" srcOrd="2" destOrd="0" parTransId="{9F5B5A58-4032-4848-A3C8-2B7EF974F36A}" sibTransId="{AC1615D3-29A9-4BD1-8CE4-667D9486EDFA}"/>
    <dgm:cxn modelId="{C7FCD47B-DA94-4C4D-9982-536178154878}" type="presOf" srcId="{9D24EA2F-CA29-4F20-A992-06A397A6C7A9}" destId="{CA8DE25F-D37A-4F2F-A29E-616FFA22397D}" srcOrd="0" destOrd="0" presId="urn:microsoft.com/office/officeart/2024/3/layout/verticalVisualTextBlock1"/>
    <dgm:cxn modelId="{2D056594-EB9C-4888-86C7-4D4032685A77}" type="presOf" srcId="{48E029DF-7D59-4E72-AE42-1692C1AA7AD0}" destId="{26EDE687-13F5-4EBA-99D0-2F589666CC6A}" srcOrd="0" destOrd="0" presId="urn:microsoft.com/office/officeart/2024/3/layout/verticalVisualTextBlock1"/>
    <dgm:cxn modelId="{9644B19D-6B2A-4097-B247-5D68BFA9C0C1}" srcId="{356A95EA-F6D4-44C5-AA3A-9AC0B3FA0FF6}" destId="{27C94D4A-4D1D-48DC-8439-F6746C307A54}" srcOrd="0" destOrd="0" parTransId="{AD49F1D1-C0F2-4741-A16A-1DD02A352014}" sibTransId="{3C7CE2DC-9A8A-4939-8C64-82CCFE154B9E}"/>
    <dgm:cxn modelId="{5EC1DFC3-8051-49FE-8C33-0C8B2E746C57}" type="presOf" srcId="{27C94D4A-4D1D-48DC-8439-F6746C307A54}" destId="{CFC4F2CC-AF1A-44FC-85BC-58B6392DCC49}" srcOrd="0" destOrd="0" presId="urn:microsoft.com/office/officeart/2024/3/layout/verticalVisualTextBlock1"/>
    <dgm:cxn modelId="{ABE1AEF8-AEA2-456C-B8BA-3D9F9FC13DCB}" type="presOf" srcId="{3C7CE2DC-9A8A-4939-8C64-82CCFE154B9E}" destId="{96C4C027-1E63-4B40-9F12-57209A242BEC}" srcOrd="0" destOrd="0" presId="urn:microsoft.com/office/officeart/2024/3/layout/verticalVisualTextBlock1"/>
    <dgm:cxn modelId="{FD5F0F9C-AF42-4B1E-B27C-21BF16DB1809}" type="presParOf" srcId="{8AC4EB1D-203B-453B-B3C7-76E4F8DB6737}" destId="{C58614CF-04D1-44C2-8C8D-AF71534C67F3}" srcOrd="0" destOrd="0" presId="urn:microsoft.com/office/officeart/2024/3/layout/verticalVisualTextBlock1"/>
    <dgm:cxn modelId="{6519D2FD-E0D3-497A-B413-31EF07D45BB8}" type="presParOf" srcId="{C58614CF-04D1-44C2-8C8D-AF71534C67F3}" destId="{F4E01C76-CDDB-44A4-9479-C018544323B5}" srcOrd="0" destOrd="0" presId="urn:microsoft.com/office/officeart/2024/3/layout/verticalVisualTextBlock1"/>
    <dgm:cxn modelId="{4B5E3539-783F-4F08-BA8F-DF1FFBA00BFF}" type="presParOf" srcId="{C58614CF-04D1-44C2-8C8D-AF71534C67F3}" destId="{CFC4F2CC-AF1A-44FC-85BC-58B6392DCC49}" srcOrd="1" destOrd="0" presId="urn:microsoft.com/office/officeart/2024/3/layout/verticalVisualTextBlock1"/>
    <dgm:cxn modelId="{5CE0C0E9-0FE6-4D16-AE60-2F64450FE5E6}" type="presParOf" srcId="{C58614CF-04D1-44C2-8C8D-AF71534C67F3}" destId="{6C635927-1913-453C-BF7B-7D05764C2EFB}" srcOrd="2" destOrd="0" presId="urn:microsoft.com/office/officeart/2024/3/layout/verticalVisualTextBlock1"/>
    <dgm:cxn modelId="{1CC52F5F-FD7C-4B79-882B-208CD7CAA28E}" type="presParOf" srcId="{8AC4EB1D-203B-453B-B3C7-76E4F8DB6737}" destId="{96C4C027-1E63-4B40-9F12-57209A242BEC}" srcOrd="1" destOrd="0" presId="urn:microsoft.com/office/officeart/2024/3/layout/verticalVisualTextBlock1"/>
    <dgm:cxn modelId="{F1950AD1-D57F-4B6E-97FD-124F2AE26516}" type="presParOf" srcId="{8AC4EB1D-203B-453B-B3C7-76E4F8DB6737}" destId="{855F12D4-12A5-4BDB-B6A2-10B8142D9122}" srcOrd="2" destOrd="0" presId="urn:microsoft.com/office/officeart/2024/3/layout/verticalVisualTextBlock1"/>
    <dgm:cxn modelId="{5AB5FA0F-88D6-46FA-95B4-61B93AC9C8CB}" type="presParOf" srcId="{855F12D4-12A5-4BDB-B6A2-10B8142D9122}" destId="{99D7C627-D7AC-45D3-8654-03E8C6A70B9C}" srcOrd="0" destOrd="0" presId="urn:microsoft.com/office/officeart/2024/3/layout/verticalVisualTextBlock1"/>
    <dgm:cxn modelId="{A13D7BC7-EE06-4D05-A451-683C19E81EF8}" type="presParOf" srcId="{855F12D4-12A5-4BDB-B6A2-10B8142D9122}" destId="{B5BDFE30-B66C-487B-942A-A883069CBF5C}" srcOrd="1" destOrd="0" presId="urn:microsoft.com/office/officeart/2024/3/layout/verticalVisualTextBlock1"/>
    <dgm:cxn modelId="{680EA0CC-C201-4BF0-B80C-ED6AA6785632}" type="presParOf" srcId="{855F12D4-12A5-4BDB-B6A2-10B8142D9122}" destId="{999C98C6-F14B-4332-9DD0-A7C09B0A3387}" srcOrd="2" destOrd="0" presId="urn:microsoft.com/office/officeart/2024/3/layout/verticalVisualTextBlock1"/>
    <dgm:cxn modelId="{877F2463-91C5-4FFD-9975-E013F59D6E81}" type="presParOf" srcId="{8AC4EB1D-203B-453B-B3C7-76E4F8DB6737}" destId="{437B0A59-53FF-4221-866E-703E213F286B}" srcOrd="3" destOrd="0" presId="urn:microsoft.com/office/officeart/2024/3/layout/verticalVisualTextBlock1"/>
    <dgm:cxn modelId="{5FE864FC-1785-4835-B804-59E095E28A65}" type="presParOf" srcId="{8AC4EB1D-203B-453B-B3C7-76E4F8DB6737}" destId="{61A7BCE0-E158-4DFC-BB77-0351AD0F4FB9}" srcOrd="4" destOrd="0" presId="urn:microsoft.com/office/officeart/2024/3/layout/verticalVisualTextBlock1"/>
    <dgm:cxn modelId="{C270D7D2-AA7B-4A42-A458-AD7D6811E79C}" type="presParOf" srcId="{61A7BCE0-E158-4DFC-BB77-0351AD0F4FB9}" destId="{CA42D119-3CF6-48F9-A091-09DFEDB12241}" srcOrd="0" destOrd="0" presId="urn:microsoft.com/office/officeart/2024/3/layout/verticalVisualTextBlock1"/>
    <dgm:cxn modelId="{CE11F9AC-E28F-4222-A8BA-B19F25927592}" type="presParOf" srcId="{61A7BCE0-E158-4DFC-BB77-0351AD0F4FB9}" destId="{26EDE687-13F5-4EBA-99D0-2F589666CC6A}" srcOrd="1" destOrd="0" presId="urn:microsoft.com/office/officeart/2024/3/layout/verticalVisualTextBlock1"/>
    <dgm:cxn modelId="{0A940732-D012-4004-9E95-6323B398DFEA}" type="presParOf" srcId="{61A7BCE0-E158-4DFC-BB77-0351AD0F4FB9}" destId="{CA8DE25F-D37A-4F2F-A29E-616FFA22397D}"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3F806E-446B-4636-A44C-E21C8E3D3A4E}" type="doc">
      <dgm:prSet loTypeId="urn:microsoft.com/office/officeart/2024/3/layout/verticalVisualTextBlock1" loCatId="Picture" qsTypeId="urn:microsoft.com/office/officeart/2005/8/quickstyle/simple4" qsCatId="simple" csTypeId="urn:microsoft.com/office/officeart/2005/8/colors/accent0_2" csCatId="mainScheme" phldr="1"/>
      <dgm:spPr/>
      <dgm:t>
        <a:bodyPr/>
        <a:lstStyle/>
        <a:p>
          <a:endParaRPr lang="en-US"/>
        </a:p>
      </dgm:t>
    </dgm:pt>
    <dgm:pt modelId="{DABEB0F2-1436-4E4B-863D-326380C5E74E}">
      <dgm:prSet/>
      <dgm:spPr/>
      <dgm:t>
        <a:bodyPr/>
        <a:lstStyle/>
        <a:p>
          <a:pPr>
            <a:lnSpc>
              <a:spcPct val="100000"/>
            </a:lnSpc>
            <a:defRPr b="1"/>
          </a:pPr>
          <a:r>
            <a:rPr lang="en-US"/>
            <a:t>Data Preparation</a:t>
          </a:r>
        </a:p>
      </dgm:t>
    </dgm:pt>
    <dgm:pt modelId="{16DBCA9E-DD3E-4B0E-8C8E-4D6806EE0027}" type="parTrans" cxnId="{B1B7B82D-3DB3-4EEB-AD8F-7E014DB9F8FA}">
      <dgm:prSet/>
      <dgm:spPr/>
      <dgm:t>
        <a:bodyPr/>
        <a:lstStyle/>
        <a:p>
          <a:endParaRPr lang="en-US"/>
        </a:p>
      </dgm:t>
    </dgm:pt>
    <dgm:pt modelId="{8FBED95B-5E30-4B6E-BFB8-B6D9B2EDAE6C}" type="sibTrans" cxnId="{B1B7B82D-3DB3-4EEB-AD8F-7E014DB9F8FA}">
      <dgm:prSet/>
      <dgm:spPr/>
      <dgm:t>
        <a:bodyPr/>
        <a:lstStyle/>
        <a:p>
          <a:pPr>
            <a:lnSpc>
              <a:spcPct val="100000"/>
            </a:lnSpc>
            <a:defRPr b="1"/>
          </a:pPr>
          <a:endParaRPr lang="en-US"/>
        </a:p>
      </dgm:t>
    </dgm:pt>
    <dgm:pt modelId="{557AF7F4-F7B6-4F36-B6C6-82C07AC3F5D4}">
      <dgm:prSet/>
      <dgm:spPr/>
      <dgm:t>
        <a:bodyPr/>
        <a:lstStyle/>
        <a:p>
          <a:pPr>
            <a:lnSpc>
              <a:spcPct val="100000"/>
            </a:lnSpc>
          </a:pPr>
          <a:r>
            <a:rPr lang="en-US"/>
            <a:t>Dataset was split into 80% training and 20% testing sets and standardized using feature scaling for model stability.</a:t>
          </a:r>
        </a:p>
      </dgm:t>
    </dgm:pt>
    <dgm:pt modelId="{A4094E28-B6DD-48E9-AA50-EB9ADA5630CA}" type="parTrans" cxnId="{737BF09E-D25E-4616-A8C7-FCE28886D8D4}">
      <dgm:prSet/>
      <dgm:spPr/>
      <dgm:t>
        <a:bodyPr/>
        <a:lstStyle/>
        <a:p>
          <a:endParaRPr lang="en-US"/>
        </a:p>
      </dgm:t>
    </dgm:pt>
    <dgm:pt modelId="{544EA1A3-11C2-4EF5-A7F2-5733AE4C8544}" type="sibTrans" cxnId="{737BF09E-D25E-4616-A8C7-FCE28886D8D4}">
      <dgm:prSet/>
      <dgm:spPr/>
      <dgm:t>
        <a:bodyPr/>
        <a:lstStyle/>
        <a:p>
          <a:endParaRPr lang="en-US"/>
        </a:p>
      </dgm:t>
    </dgm:pt>
    <dgm:pt modelId="{855265EC-3653-4810-BF12-98A577F3255B}">
      <dgm:prSet/>
      <dgm:spPr/>
      <dgm:t>
        <a:bodyPr/>
        <a:lstStyle/>
        <a:p>
          <a:pPr>
            <a:lnSpc>
              <a:spcPct val="100000"/>
            </a:lnSpc>
            <a:defRPr b="1"/>
          </a:pPr>
          <a:r>
            <a:rPr lang="en-US"/>
            <a:t>Model Selection</a:t>
          </a:r>
        </a:p>
      </dgm:t>
    </dgm:pt>
    <dgm:pt modelId="{DF2B774F-A046-45CF-A68B-19A0D65F97D0}" type="parTrans" cxnId="{A94AFDC8-5027-4128-99EE-AFC4802DB9B4}">
      <dgm:prSet/>
      <dgm:spPr/>
      <dgm:t>
        <a:bodyPr/>
        <a:lstStyle/>
        <a:p>
          <a:endParaRPr lang="en-US"/>
        </a:p>
      </dgm:t>
    </dgm:pt>
    <dgm:pt modelId="{EA27FA06-F5CC-45F8-BFB1-F95117AF2BE9}" type="sibTrans" cxnId="{A94AFDC8-5027-4128-99EE-AFC4802DB9B4}">
      <dgm:prSet/>
      <dgm:spPr/>
      <dgm:t>
        <a:bodyPr/>
        <a:lstStyle/>
        <a:p>
          <a:pPr>
            <a:lnSpc>
              <a:spcPct val="100000"/>
            </a:lnSpc>
            <a:defRPr b="1"/>
          </a:pPr>
          <a:endParaRPr lang="en-US"/>
        </a:p>
      </dgm:t>
    </dgm:pt>
    <dgm:pt modelId="{0E49ECB0-C66E-49DD-B5F5-480075CD5497}">
      <dgm:prSet/>
      <dgm:spPr/>
      <dgm:t>
        <a:bodyPr/>
        <a:lstStyle/>
        <a:p>
          <a:pPr>
            <a:lnSpc>
              <a:spcPct val="100000"/>
            </a:lnSpc>
          </a:pPr>
          <a:r>
            <a:rPr lang="en-US"/>
            <a:t>Three regression models were selected: Linear Regression, Random Forest, and Gradient Boosting for price prediction.</a:t>
          </a:r>
        </a:p>
      </dgm:t>
    </dgm:pt>
    <dgm:pt modelId="{F7DA3F2F-34DB-4B56-A514-14316AB59261}" type="parTrans" cxnId="{79C6E4E6-1B9A-4D0A-A482-A29E98301011}">
      <dgm:prSet/>
      <dgm:spPr/>
      <dgm:t>
        <a:bodyPr/>
        <a:lstStyle/>
        <a:p>
          <a:endParaRPr lang="en-US"/>
        </a:p>
      </dgm:t>
    </dgm:pt>
    <dgm:pt modelId="{3710B65E-140C-48DD-8849-EFD01443C1AE}" type="sibTrans" cxnId="{79C6E4E6-1B9A-4D0A-A482-A29E98301011}">
      <dgm:prSet/>
      <dgm:spPr/>
      <dgm:t>
        <a:bodyPr/>
        <a:lstStyle/>
        <a:p>
          <a:endParaRPr lang="en-US"/>
        </a:p>
      </dgm:t>
    </dgm:pt>
    <dgm:pt modelId="{71125A9B-8836-4B50-9996-90FF70964FE1}">
      <dgm:prSet/>
      <dgm:spPr/>
      <dgm:t>
        <a:bodyPr/>
        <a:lstStyle/>
        <a:p>
          <a:pPr>
            <a:lnSpc>
              <a:spcPct val="100000"/>
            </a:lnSpc>
            <a:defRPr b="1"/>
          </a:pPr>
          <a:r>
            <a:rPr lang="en-US"/>
            <a:t>Model Evaluation</a:t>
          </a:r>
        </a:p>
      </dgm:t>
    </dgm:pt>
    <dgm:pt modelId="{12E61D05-FCCB-4CD9-8D51-58D991905A70}" type="parTrans" cxnId="{335C4A8C-0F3E-460F-8CD5-7E71784B6B03}">
      <dgm:prSet/>
      <dgm:spPr/>
      <dgm:t>
        <a:bodyPr/>
        <a:lstStyle/>
        <a:p>
          <a:endParaRPr lang="en-US"/>
        </a:p>
      </dgm:t>
    </dgm:pt>
    <dgm:pt modelId="{9914AA4B-9FE0-4A60-84D6-C4B74F25FA75}" type="sibTrans" cxnId="{335C4A8C-0F3E-460F-8CD5-7E71784B6B03}">
      <dgm:prSet/>
      <dgm:spPr/>
      <dgm:t>
        <a:bodyPr/>
        <a:lstStyle/>
        <a:p>
          <a:endParaRPr lang="en-US"/>
        </a:p>
      </dgm:t>
    </dgm:pt>
    <dgm:pt modelId="{9103B924-4E87-496D-B777-374C85944654}">
      <dgm:prSet/>
      <dgm:spPr/>
      <dgm:t>
        <a:bodyPr/>
        <a:lstStyle/>
        <a:p>
          <a:pPr>
            <a:lnSpc>
              <a:spcPct val="100000"/>
            </a:lnSpc>
          </a:pPr>
          <a:r>
            <a:rPr lang="en-US"/>
            <a:t>Models were trained and tested on identical splits using consistent evaluation metrics to ensure fair comparison.</a:t>
          </a:r>
        </a:p>
      </dgm:t>
    </dgm:pt>
    <dgm:pt modelId="{C5CF0E59-7479-4782-BC39-CA75583F2003}" type="parTrans" cxnId="{42CA0EC8-24B2-4382-B4D1-33E2D1DFEC6E}">
      <dgm:prSet/>
      <dgm:spPr/>
      <dgm:t>
        <a:bodyPr/>
        <a:lstStyle/>
        <a:p>
          <a:endParaRPr lang="en-US"/>
        </a:p>
      </dgm:t>
    </dgm:pt>
    <dgm:pt modelId="{5E61E7F8-226E-4236-BF1B-87650970D4E4}" type="sibTrans" cxnId="{42CA0EC8-24B2-4382-B4D1-33E2D1DFEC6E}">
      <dgm:prSet/>
      <dgm:spPr/>
      <dgm:t>
        <a:bodyPr/>
        <a:lstStyle/>
        <a:p>
          <a:endParaRPr lang="en-US"/>
        </a:p>
      </dgm:t>
    </dgm:pt>
    <dgm:pt modelId="{2AA352EF-FA2B-4598-8C86-E27A60DBDA10}" type="pres">
      <dgm:prSet presAssocID="{483F806E-446B-4636-A44C-E21C8E3D3A4E}" presName="Root" presStyleCnt="0">
        <dgm:presLayoutVars>
          <dgm:dir/>
          <dgm:resizeHandles val="exact"/>
        </dgm:presLayoutVars>
      </dgm:prSet>
      <dgm:spPr/>
    </dgm:pt>
    <dgm:pt modelId="{92B0A90B-63B0-4E7A-B981-B8BEDEA80E05}" type="pres">
      <dgm:prSet presAssocID="{DABEB0F2-1436-4E4B-863D-326380C5E74E}" presName="Composite" presStyleCnt="0"/>
      <dgm:spPr/>
    </dgm:pt>
    <dgm:pt modelId="{5DDAD1E3-C4A9-40C8-B6EA-4C36128555F9}" type="pres">
      <dgm:prSet presAssocID="{DABEB0F2-1436-4E4B-863D-326380C5E74E}"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8502" r="-13" b="-13"/>
          <a:stretch/>
        </a:blipFill>
      </dgm:spPr>
      <dgm:extLst>
        <a:ext uri="{E40237B7-FDA0-4F09-8148-C483321AD2D9}">
          <dgm14:cNvPr xmlns:dgm14="http://schemas.microsoft.com/office/drawing/2010/diagram" id="0" name="" descr="3D Server with height chart"/>
        </a:ext>
      </dgm:extLst>
    </dgm:pt>
    <dgm:pt modelId="{ACB3ECAE-088C-48BA-9BCB-BF827B619B20}" type="pres">
      <dgm:prSet presAssocID="{DABEB0F2-1436-4E4B-863D-326380C5E74E}" presName="Subtitle" presStyleLbl="revTx" presStyleIdx="0" presStyleCnt="6">
        <dgm:presLayoutVars>
          <dgm:chMax val="0"/>
          <dgm:bulletEnabled/>
        </dgm:presLayoutVars>
      </dgm:prSet>
      <dgm:spPr/>
    </dgm:pt>
    <dgm:pt modelId="{D58A626F-EFDE-433C-B8BD-9A12CE66A1E2}" type="pres">
      <dgm:prSet presAssocID="{DABEB0F2-1436-4E4B-863D-326380C5E74E}" presName="Description" presStyleLbl="revTx" presStyleIdx="1" presStyleCnt="6">
        <dgm:presLayoutVars>
          <dgm:bulletEnabled/>
        </dgm:presLayoutVars>
      </dgm:prSet>
      <dgm:spPr/>
    </dgm:pt>
    <dgm:pt modelId="{4D9F9300-19F6-468D-8D56-AEF142D8DB61}" type="pres">
      <dgm:prSet presAssocID="{8FBED95B-5E30-4B6E-BFB8-B6D9B2EDAE6C}" presName="sibTrans" presStyleLbl="sibTrans2D1" presStyleIdx="0" presStyleCnt="0"/>
      <dgm:spPr/>
    </dgm:pt>
    <dgm:pt modelId="{27B4BFAC-A1AA-45E5-AC83-134232259596}" type="pres">
      <dgm:prSet presAssocID="{855265EC-3653-4810-BF12-98A577F3255B}" presName="Composite" presStyleCnt="0"/>
      <dgm:spPr/>
    </dgm:pt>
    <dgm:pt modelId="{0FB29661-36DA-4853-BABD-CA4C47805722}" type="pres">
      <dgm:prSet presAssocID="{855265EC-3653-4810-BF12-98A577F3255B}"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28991" r="4264" b="8"/>
          <a:stretch/>
        </a:blipFill>
      </dgm:spPr>
      <dgm:extLst>
        <a:ext uri="{E40237B7-FDA0-4F09-8148-C483321AD2D9}">
          <dgm14:cNvPr xmlns:dgm14="http://schemas.microsoft.com/office/drawing/2010/diagram" id="0" name="" descr="Shot of a businessman looking thoughtfully at signs against a white background"/>
        </a:ext>
      </dgm:extLst>
    </dgm:pt>
    <dgm:pt modelId="{602F812E-FB6C-49EE-A209-903B3D9D6F9D}" type="pres">
      <dgm:prSet presAssocID="{855265EC-3653-4810-BF12-98A577F3255B}" presName="Subtitle" presStyleLbl="revTx" presStyleIdx="2" presStyleCnt="6">
        <dgm:presLayoutVars>
          <dgm:chMax val="0"/>
          <dgm:bulletEnabled/>
        </dgm:presLayoutVars>
      </dgm:prSet>
      <dgm:spPr/>
    </dgm:pt>
    <dgm:pt modelId="{5B0D72D1-AA36-4F9A-B651-DDA143E47733}" type="pres">
      <dgm:prSet presAssocID="{855265EC-3653-4810-BF12-98A577F3255B}" presName="Description" presStyleLbl="revTx" presStyleIdx="3" presStyleCnt="6">
        <dgm:presLayoutVars>
          <dgm:bulletEnabled/>
        </dgm:presLayoutVars>
      </dgm:prSet>
      <dgm:spPr/>
    </dgm:pt>
    <dgm:pt modelId="{C09761E0-8ABE-4509-BA62-9E2A9226202B}" type="pres">
      <dgm:prSet presAssocID="{EA27FA06-F5CC-45F8-BFB1-F95117AF2BE9}" presName="sibTrans" presStyleLbl="sibTrans2D1" presStyleIdx="0" presStyleCnt="0"/>
      <dgm:spPr/>
    </dgm:pt>
    <dgm:pt modelId="{D5C8CF2E-B1C1-42B7-A3C2-41F8589C020D}" type="pres">
      <dgm:prSet presAssocID="{71125A9B-8836-4B50-9996-90FF70964FE1}" presName="Composite" presStyleCnt="0"/>
      <dgm:spPr/>
    </dgm:pt>
    <dgm:pt modelId="{5ACC247B-CF1B-41C8-8EBE-EBBCD455BB08}" type="pres">
      <dgm:prSet presAssocID="{71125A9B-8836-4B50-9996-90FF70964FE1}"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33248" r="7" b="8"/>
          <a:stretch/>
        </a:blipFill>
      </dgm:spPr>
      <dgm:extLst>
        <a:ext uri="{E40237B7-FDA0-4F09-8148-C483321AD2D9}">
          <dgm14:cNvPr xmlns:dgm14="http://schemas.microsoft.com/office/drawing/2010/diagram" id="0" name="" descr="Closeup of a pen on financial data."/>
        </a:ext>
      </dgm:extLst>
    </dgm:pt>
    <dgm:pt modelId="{2F40CC2E-4B65-4009-8DD9-C504C9A88172}" type="pres">
      <dgm:prSet presAssocID="{71125A9B-8836-4B50-9996-90FF70964FE1}" presName="Subtitle" presStyleLbl="revTx" presStyleIdx="4" presStyleCnt="6">
        <dgm:presLayoutVars>
          <dgm:chMax val="0"/>
          <dgm:bulletEnabled/>
        </dgm:presLayoutVars>
      </dgm:prSet>
      <dgm:spPr/>
    </dgm:pt>
    <dgm:pt modelId="{B68D259F-B5B1-4F9F-A62C-9C7C9FE95BB2}" type="pres">
      <dgm:prSet presAssocID="{71125A9B-8836-4B50-9996-90FF70964FE1}" presName="Description" presStyleLbl="revTx" presStyleIdx="5" presStyleCnt="6">
        <dgm:presLayoutVars>
          <dgm:bulletEnabled/>
        </dgm:presLayoutVars>
      </dgm:prSet>
      <dgm:spPr/>
    </dgm:pt>
  </dgm:ptLst>
  <dgm:cxnLst>
    <dgm:cxn modelId="{486BAB1B-56EC-43BD-8CA0-1AEF8B09F365}" type="presOf" srcId="{855265EC-3653-4810-BF12-98A577F3255B}" destId="{602F812E-FB6C-49EE-A209-903B3D9D6F9D}" srcOrd="0" destOrd="0" presId="urn:microsoft.com/office/officeart/2024/3/layout/verticalVisualTextBlock1"/>
    <dgm:cxn modelId="{B1B7B82D-3DB3-4EEB-AD8F-7E014DB9F8FA}" srcId="{483F806E-446B-4636-A44C-E21C8E3D3A4E}" destId="{DABEB0F2-1436-4E4B-863D-326380C5E74E}" srcOrd="0" destOrd="0" parTransId="{16DBCA9E-DD3E-4B0E-8C8E-4D6806EE0027}" sibTransId="{8FBED95B-5E30-4B6E-BFB8-B6D9B2EDAE6C}"/>
    <dgm:cxn modelId="{52186630-577F-4D81-8B55-D27951962628}" type="presOf" srcId="{71125A9B-8836-4B50-9996-90FF70964FE1}" destId="{2F40CC2E-4B65-4009-8DD9-C504C9A88172}" srcOrd="0" destOrd="0" presId="urn:microsoft.com/office/officeart/2024/3/layout/verticalVisualTextBlock1"/>
    <dgm:cxn modelId="{7CA8D567-9A6D-4FEE-BDE6-7CBCC2DF550C}" type="presOf" srcId="{557AF7F4-F7B6-4F36-B6C6-82C07AC3F5D4}" destId="{D58A626F-EFDE-433C-B8BD-9A12CE66A1E2}" srcOrd="0" destOrd="0" presId="urn:microsoft.com/office/officeart/2024/3/layout/verticalVisualTextBlock1"/>
    <dgm:cxn modelId="{0533904C-6C58-44FF-AEFE-17BE10D38C6F}" type="presOf" srcId="{8FBED95B-5E30-4B6E-BFB8-B6D9B2EDAE6C}" destId="{4D9F9300-19F6-468D-8D56-AEF142D8DB61}" srcOrd="0" destOrd="0" presId="urn:microsoft.com/office/officeart/2024/3/layout/verticalVisualTextBlock1"/>
    <dgm:cxn modelId="{4061926C-E5DE-43AD-A9D1-2B21DE101F61}" type="presOf" srcId="{EA27FA06-F5CC-45F8-BFB1-F95117AF2BE9}" destId="{C09761E0-8ABE-4509-BA62-9E2A9226202B}" srcOrd="0" destOrd="0" presId="urn:microsoft.com/office/officeart/2024/3/layout/verticalVisualTextBlock1"/>
    <dgm:cxn modelId="{6090C04C-450F-4D50-9B98-EC30079B237A}" type="presOf" srcId="{0E49ECB0-C66E-49DD-B5F5-480075CD5497}" destId="{5B0D72D1-AA36-4F9A-B651-DDA143E47733}" srcOrd="0" destOrd="0" presId="urn:microsoft.com/office/officeart/2024/3/layout/verticalVisualTextBlock1"/>
    <dgm:cxn modelId="{6AA44756-6133-41C2-B170-07B172E42CC6}" type="presOf" srcId="{9103B924-4E87-496D-B777-374C85944654}" destId="{B68D259F-B5B1-4F9F-A62C-9C7C9FE95BB2}" srcOrd="0" destOrd="0" presId="urn:microsoft.com/office/officeart/2024/3/layout/verticalVisualTextBlock1"/>
    <dgm:cxn modelId="{E0089658-2EDC-4FEF-BB77-54AA21D5C414}" type="presOf" srcId="{483F806E-446B-4636-A44C-E21C8E3D3A4E}" destId="{2AA352EF-FA2B-4598-8C86-E27A60DBDA10}" srcOrd="0" destOrd="0" presId="urn:microsoft.com/office/officeart/2024/3/layout/verticalVisualTextBlock1"/>
    <dgm:cxn modelId="{335C4A8C-0F3E-460F-8CD5-7E71784B6B03}" srcId="{483F806E-446B-4636-A44C-E21C8E3D3A4E}" destId="{71125A9B-8836-4B50-9996-90FF70964FE1}" srcOrd="2" destOrd="0" parTransId="{12E61D05-FCCB-4CD9-8D51-58D991905A70}" sibTransId="{9914AA4B-9FE0-4A60-84D6-C4B74F25FA75}"/>
    <dgm:cxn modelId="{737BF09E-D25E-4616-A8C7-FCE28886D8D4}" srcId="{DABEB0F2-1436-4E4B-863D-326380C5E74E}" destId="{557AF7F4-F7B6-4F36-B6C6-82C07AC3F5D4}" srcOrd="0" destOrd="0" parTransId="{A4094E28-B6DD-48E9-AA50-EB9ADA5630CA}" sibTransId="{544EA1A3-11C2-4EF5-A7F2-5733AE4C8544}"/>
    <dgm:cxn modelId="{DBC756AE-DF77-4AAA-85D1-DF9796E13CD0}" type="presOf" srcId="{DABEB0F2-1436-4E4B-863D-326380C5E74E}" destId="{ACB3ECAE-088C-48BA-9BCB-BF827B619B20}" srcOrd="0" destOrd="0" presId="urn:microsoft.com/office/officeart/2024/3/layout/verticalVisualTextBlock1"/>
    <dgm:cxn modelId="{42CA0EC8-24B2-4382-B4D1-33E2D1DFEC6E}" srcId="{71125A9B-8836-4B50-9996-90FF70964FE1}" destId="{9103B924-4E87-496D-B777-374C85944654}" srcOrd="0" destOrd="0" parTransId="{C5CF0E59-7479-4782-BC39-CA75583F2003}" sibTransId="{5E61E7F8-226E-4236-BF1B-87650970D4E4}"/>
    <dgm:cxn modelId="{A94AFDC8-5027-4128-99EE-AFC4802DB9B4}" srcId="{483F806E-446B-4636-A44C-E21C8E3D3A4E}" destId="{855265EC-3653-4810-BF12-98A577F3255B}" srcOrd="1" destOrd="0" parTransId="{DF2B774F-A046-45CF-A68B-19A0D65F97D0}" sibTransId="{EA27FA06-F5CC-45F8-BFB1-F95117AF2BE9}"/>
    <dgm:cxn modelId="{79C6E4E6-1B9A-4D0A-A482-A29E98301011}" srcId="{855265EC-3653-4810-BF12-98A577F3255B}" destId="{0E49ECB0-C66E-49DD-B5F5-480075CD5497}" srcOrd="0" destOrd="0" parTransId="{F7DA3F2F-34DB-4B56-A514-14316AB59261}" sibTransId="{3710B65E-140C-48DD-8849-EFD01443C1AE}"/>
    <dgm:cxn modelId="{7FEE9C1E-C659-44CE-BE2A-A5CE54D26E58}" type="presParOf" srcId="{2AA352EF-FA2B-4598-8C86-E27A60DBDA10}" destId="{92B0A90B-63B0-4E7A-B981-B8BEDEA80E05}" srcOrd="0" destOrd="0" presId="urn:microsoft.com/office/officeart/2024/3/layout/verticalVisualTextBlock1"/>
    <dgm:cxn modelId="{604CE076-5C17-4876-AB5F-2F5B5EB4EF82}" type="presParOf" srcId="{92B0A90B-63B0-4E7A-B981-B8BEDEA80E05}" destId="{5DDAD1E3-C4A9-40C8-B6EA-4C36128555F9}" srcOrd="0" destOrd="0" presId="urn:microsoft.com/office/officeart/2024/3/layout/verticalVisualTextBlock1"/>
    <dgm:cxn modelId="{8FC1465E-D1AF-49F9-B61D-D335E4E7451B}" type="presParOf" srcId="{92B0A90B-63B0-4E7A-B981-B8BEDEA80E05}" destId="{ACB3ECAE-088C-48BA-9BCB-BF827B619B20}" srcOrd="1" destOrd="0" presId="urn:microsoft.com/office/officeart/2024/3/layout/verticalVisualTextBlock1"/>
    <dgm:cxn modelId="{C10AD13F-91FC-4BD3-A847-9120B9A347E9}" type="presParOf" srcId="{92B0A90B-63B0-4E7A-B981-B8BEDEA80E05}" destId="{D58A626F-EFDE-433C-B8BD-9A12CE66A1E2}" srcOrd="2" destOrd="0" presId="urn:microsoft.com/office/officeart/2024/3/layout/verticalVisualTextBlock1"/>
    <dgm:cxn modelId="{6CAA3728-2B8C-416C-914A-246F9F923C4B}" type="presParOf" srcId="{2AA352EF-FA2B-4598-8C86-E27A60DBDA10}" destId="{4D9F9300-19F6-468D-8D56-AEF142D8DB61}" srcOrd="1" destOrd="0" presId="urn:microsoft.com/office/officeart/2024/3/layout/verticalVisualTextBlock1"/>
    <dgm:cxn modelId="{253CE7B8-0FC0-4EEE-9626-9618B4082603}" type="presParOf" srcId="{2AA352EF-FA2B-4598-8C86-E27A60DBDA10}" destId="{27B4BFAC-A1AA-45E5-AC83-134232259596}" srcOrd="2" destOrd="0" presId="urn:microsoft.com/office/officeart/2024/3/layout/verticalVisualTextBlock1"/>
    <dgm:cxn modelId="{DBD976BB-4E30-4C81-A687-EA6F74891172}" type="presParOf" srcId="{27B4BFAC-A1AA-45E5-AC83-134232259596}" destId="{0FB29661-36DA-4853-BABD-CA4C47805722}" srcOrd="0" destOrd="0" presId="urn:microsoft.com/office/officeart/2024/3/layout/verticalVisualTextBlock1"/>
    <dgm:cxn modelId="{FD73602F-AF9E-4CAD-B7E7-446851A19424}" type="presParOf" srcId="{27B4BFAC-A1AA-45E5-AC83-134232259596}" destId="{602F812E-FB6C-49EE-A209-903B3D9D6F9D}" srcOrd="1" destOrd="0" presId="urn:microsoft.com/office/officeart/2024/3/layout/verticalVisualTextBlock1"/>
    <dgm:cxn modelId="{D8DE9179-C2BC-4BEF-A11C-80099A9D968A}" type="presParOf" srcId="{27B4BFAC-A1AA-45E5-AC83-134232259596}" destId="{5B0D72D1-AA36-4F9A-B651-DDA143E47733}" srcOrd="2" destOrd="0" presId="urn:microsoft.com/office/officeart/2024/3/layout/verticalVisualTextBlock1"/>
    <dgm:cxn modelId="{13901B3A-8C5E-4F8D-939A-B50763D8DEFE}" type="presParOf" srcId="{2AA352EF-FA2B-4598-8C86-E27A60DBDA10}" destId="{C09761E0-8ABE-4509-BA62-9E2A9226202B}" srcOrd="3" destOrd="0" presId="urn:microsoft.com/office/officeart/2024/3/layout/verticalVisualTextBlock1"/>
    <dgm:cxn modelId="{6F1B6CEB-A42D-4C39-9863-DDB95AEB0F8D}" type="presParOf" srcId="{2AA352EF-FA2B-4598-8C86-E27A60DBDA10}" destId="{D5C8CF2E-B1C1-42B7-A3C2-41F8589C020D}" srcOrd="4" destOrd="0" presId="urn:microsoft.com/office/officeart/2024/3/layout/verticalVisualTextBlock1"/>
    <dgm:cxn modelId="{CA365A58-DFC5-4016-8136-9634841B371C}" type="presParOf" srcId="{D5C8CF2E-B1C1-42B7-A3C2-41F8589C020D}" destId="{5ACC247B-CF1B-41C8-8EBE-EBBCD455BB08}" srcOrd="0" destOrd="0" presId="urn:microsoft.com/office/officeart/2024/3/layout/verticalVisualTextBlock1"/>
    <dgm:cxn modelId="{1F31CCD3-6C3D-4880-B77F-10E555387B2D}" type="presParOf" srcId="{D5C8CF2E-B1C1-42B7-A3C2-41F8589C020D}" destId="{2F40CC2E-4B65-4009-8DD9-C504C9A88172}" srcOrd="1" destOrd="0" presId="urn:microsoft.com/office/officeart/2024/3/layout/verticalVisualTextBlock1"/>
    <dgm:cxn modelId="{3B6E44DC-88CB-4211-831E-F5694E6D3521}" type="presParOf" srcId="{D5C8CF2E-B1C1-42B7-A3C2-41F8589C020D}" destId="{B68D259F-B5B1-4F9F-A62C-9C7C9FE95BB2}"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F7B1415-B434-4E52-96EA-57CD0F8BDCE3}" type="doc">
      <dgm:prSet loTypeId="urn:microsoft.com/office/officeart/2024/3/layout/verticalVisualTextBlock1" loCatId="Picture" qsTypeId="urn:microsoft.com/office/officeart/2005/8/quickstyle/simple4" qsCatId="simple" csTypeId="urn:microsoft.com/office/officeart/2005/8/colors/accent0_2" csCatId="mainScheme" phldr="1"/>
      <dgm:spPr/>
      <dgm:t>
        <a:bodyPr/>
        <a:lstStyle/>
        <a:p>
          <a:endParaRPr lang="en-US"/>
        </a:p>
      </dgm:t>
    </dgm:pt>
    <dgm:pt modelId="{4B4AA1F8-5325-490B-ABD7-C643FCBE9C05}">
      <dgm:prSet/>
      <dgm:spPr/>
      <dgm:t>
        <a:bodyPr/>
        <a:lstStyle/>
        <a:p>
          <a:pPr>
            <a:lnSpc>
              <a:spcPct val="100000"/>
            </a:lnSpc>
            <a:defRPr b="1"/>
          </a:pPr>
          <a:r>
            <a:rPr lang="en-US"/>
            <a:t>Code Snippets</a:t>
          </a:r>
        </a:p>
      </dgm:t>
    </dgm:pt>
    <dgm:pt modelId="{781BB8AC-00D3-446D-BA4C-7F982B186751}" type="parTrans" cxnId="{9AB07A84-27A4-4261-9141-7C51D88C157A}">
      <dgm:prSet/>
      <dgm:spPr/>
      <dgm:t>
        <a:bodyPr/>
        <a:lstStyle/>
        <a:p>
          <a:endParaRPr lang="en-US"/>
        </a:p>
      </dgm:t>
    </dgm:pt>
    <dgm:pt modelId="{B49ED191-1EAD-4649-8AA7-2708B52316F5}" type="sibTrans" cxnId="{9AB07A84-27A4-4261-9141-7C51D88C157A}">
      <dgm:prSet/>
      <dgm:spPr/>
      <dgm:t>
        <a:bodyPr/>
        <a:lstStyle/>
        <a:p>
          <a:pPr>
            <a:lnSpc>
              <a:spcPct val="100000"/>
            </a:lnSpc>
            <a:defRPr b="1"/>
          </a:pPr>
          <a:endParaRPr lang="en-US"/>
        </a:p>
      </dgm:t>
    </dgm:pt>
    <dgm:pt modelId="{B0419A35-A03D-47FB-AC52-F25AB615D6BC}">
      <dgm:prSet/>
      <dgm:spPr/>
      <dgm:t>
        <a:bodyPr/>
        <a:lstStyle/>
        <a:p>
          <a:pPr>
            <a:lnSpc>
              <a:spcPct val="100000"/>
            </a:lnSpc>
          </a:pPr>
          <a:r>
            <a:rPr lang="en-US"/>
            <a:t>Supplementary code snippets demonstrate the computational methods used to generate analysis results.</a:t>
          </a:r>
        </a:p>
      </dgm:t>
    </dgm:pt>
    <dgm:pt modelId="{72824B7D-6225-4478-A4F8-6D02990E4D28}" type="parTrans" cxnId="{F223E7BF-9061-40E1-99DD-BB098E4AC09F}">
      <dgm:prSet/>
      <dgm:spPr/>
      <dgm:t>
        <a:bodyPr/>
        <a:lstStyle/>
        <a:p>
          <a:endParaRPr lang="en-US"/>
        </a:p>
      </dgm:t>
    </dgm:pt>
    <dgm:pt modelId="{C8E5761D-F966-4D4E-98E7-DA43B09C4638}" type="sibTrans" cxnId="{F223E7BF-9061-40E1-99DD-BB098E4AC09F}">
      <dgm:prSet/>
      <dgm:spPr/>
      <dgm:t>
        <a:bodyPr/>
        <a:lstStyle/>
        <a:p>
          <a:endParaRPr lang="en-US"/>
        </a:p>
      </dgm:t>
    </dgm:pt>
    <dgm:pt modelId="{10D658B1-70DB-4D86-9910-19A8066BC047}">
      <dgm:prSet/>
      <dgm:spPr/>
      <dgm:t>
        <a:bodyPr/>
        <a:lstStyle/>
        <a:p>
          <a:pPr>
            <a:lnSpc>
              <a:spcPct val="100000"/>
            </a:lnSpc>
            <a:defRPr b="1"/>
          </a:pPr>
          <a:r>
            <a:rPr lang="en-US"/>
            <a:t>Extended Data Tables</a:t>
          </a:r>
        </a:p>
      </dgm:t>
    </dgm:pt>
    <dgm:pt modelId="{17DBD6BC-2552-471D-A97D-224501676896}" type="parTrans" cxnId="{0CF3FE8A-92A7-4AC7-9114-F1C8C3F7E67C}">
      <dgm:prSet/>
      <dgm:spPr/>
      <dgm:t>
        <a:bodyPr/>
        <a:lstStyle/>
        <a:p>
          <a:endParaRPr lang="en-US"/>
        </a:p>
      </dgm:t>
    </dgm:pt>
    <dgm:pt modelId="{C09BC02D-C625-49CE-A797-20DFBD5D9EC5}" type="sibTrans" cxnId="{0CF3FE8A-92A7-4AC7-9114-F1C8C3F7E67C}">
      <dgm:prSet/>
      <dgm:spPr/>
      <dgm:t>
        <a:bodyPr/>
        <a:lstStyle/>
        <a:p>
          <a:pPr>
            <a:lnSpc>
              <a:spcPct val="100000"/>
            </a:lnSpc>
            <a:defRPr b="1"/>
          </a:pPr>
          <a:endParaRPr lang="en-US"/>
        </a:p>
      </dgm:t>
    </dgm:pt>
    <dgm:pt modelId="{EF3FCD15-455A-459E-9C6E-782F70FD4144}">
      <dgm:prSet/>
      <dgm:spPr/>
      <dgm:t>
        <a:bodyPr/>
        <a:lstStyle/>
        <a:p>
          <a:pPr>
            <a:lnSpc>
              <a:spcPct val="100000"/>
            </a:lnSpc>
          </a:pPr>
          <a:r>
            <a:rPr lang="en-US"/>
            <a:t>Extended tables provide detailed datasets such as full correlation matrices across all variables.</a:t>
          </a:r>
        </a:p>
      </dgm:t>
    </dgm:pt>
    <dgm:pt modelId="{F3A04A49-89E7-4250-ACEC-5DF01CCDFF4B}" type="parTrans" cxnId="{2D5EE763-6FCA-4D31-93A2-B5F51C7E40CC}">
      <dgm:prSet/>
      <dgm:spPr/>
      <dgm:t>
        <a:bodyPr/>
        <a:lstStyle/>
        <a:p>
          <a:endParaRPr lang="en-US"/>
        </a:p>
      </dgm:t>
    </dgm:pt>
    <dgm:pt modelId="{65239301-CF5B-4C7A-90CF-52911F668E50}" type="sibTrans" cxnId="{2D5EE763-6FCA-4D31-93A2-B5F51C7E40CC}">
      <dgm:prSet/>
      <dgm:spPr/>
      <dgm:t>
        <a:bodyPr/>
        <a:lstStyle/>
        <a:p>
          <a:endParaRPr lang="en-US"/>
        </a:p>
      </dgm:t>
    </dgm:pt>
    <dgm:pt modelId="{176E76A4-1F74-4564-AB53-58A418C962DD}">
      <dgm:prSet/>
      <dgm:spPr/>
      <dgm:t>
        <a:bodyPr/>
        <a:lstStyle/>
        <a:p>
          <a:pPr>
            <a:lnSpc>
              <a:spcPct val="100000"/>
            </a:lnSpc>
            <a:defRPr b="1"/>
          </a:pPr>
          <a:r>
            <a:rPr lang="en-US"/>
            <a:t>Additional Visualizations</a:t>
          </a:r>
        </a:p>
      </dgm:t>
    </dgm:pt>
    <dgm:pt modelId="{11902CDF-F39A-4C77-B402-3677A885DCDE}" type="parTrans" cxnId="{A7C245B7-FA7C-4F00-8DEC-D6940BC8FA3E}">
      <dgm:prSet/>
      <dgm:spPr/>
      <dgm:t>
        <a:bodyPr/>
        <a:lstStyle/>
        <a:p>
          <a:endParaRPr lang="en-US"/>
        </a:p>
      </dgm:t>
    </dgm:pt>
    <dgm:pt modelId="{0263C61A-D907-4527-89EE-F929F8E38501}" type="sibTrans" cxnId="{A7C245B7-FA7C-4F00-8DEC-D6940BC8FA3E}">
      <dgm:prSet/>
      <dgm:spPr/>
      <dgm:t>
        <a:bodyPr/>
        <a:lstStyle/>
        <a:p>
          <a:endParaRPr lang="en-US"/>
        </a:p>
      </dgm:t>
    </dgm:pt>
    <dgm:pt modelId="{F2FD5D3C-48AB-4A12-89BB-E0584436DBDD}">
      <dgm:prSet/>
      <dgm:spPr/>
      <dgm:t>
        <a:bodyPr/>
        <a:lstStyle/>
        <a:p>
          <a:pPr>
            <a:lnSpc>
              <a:spcPct val="100000"/>
            </a:lnSpc>
          </a:pPr>
          <a:r>
            <a:rPr lang="en-US"/>
            <a:t>Visual aids include feature importance plots, price trend graphs, and outlier detection charts for deeper insights.</a:t>
          </a:r>
        </a:p>
      </dgm:t>
    </dgm:pt>
    <dgm:pt modelId="{01250005-C29A-4D89-81BB-EF199E7589C7}" type="parTrans" cxnId="{4AEE110C-DDF1-41F8-8BDD-9A2676BEFFE7}">
      <dgm:prSet/>
      <dgm:spPr/>
      <dgm:t>
        <a:bodyPr/>
        <a:lstStyle/>
        <a:p>
          <a:endParaRPr lang="en-US"/>
        </a:p>
      </dgm:t>
    </dgm:pt>
    <dgm:pt modelId="{374A8255-F9D9-44CB-BBFF-BCD320ECCADE}" type="sibTrans" cxnId="{4AEE110C-DDF1-41F8-8BDD-9A2676BEFFE7}">
      <dgm:prSet/>
      <dgm:spPr/>
      <dgm:t>
        <a:bodyPr/>
        <a:lstStyle/>
        <a:p>
          <a:endParaRPr lang="en-US"/>
        </a:p>
      </dgm:t>
    </dgm:pt>
    <dgm:pt modelId="{0CAAB617-B1B7-4140-8813-8D006885D978}" type="pres">
      <dgm:prSet presAssocID="{0F7B1415-B434-4E52-96EA-57CD0F8BDCE3}" presName="Root" presStyleCnt="0">
        <dgm:presLayoutVars>
          <dgm:dir/>
          <dgm:resizeHandles val="exact"/>
        </dgm:presLayoutVars>
      </dgm:prSet>
      <dgm:spPr/>
    </dgm:pt>
    <dgm:pt modelId="{A58E1BD1-7017-4D64-AF14-35E1AB3D216D}" type="pres">
      <dgm:prSet presAssocID="{4B4AA1F8-5325-490B-ABD7-C643FCBE9C05}" presName="Composite" presStyleCnt="0"/>
      <dgm:spPr/>
    </dgm:pt>
    <dgm:pt modelId="{24D3725E-B023-4DA8-A539-1AFF317DC1D2}" type="pres">
      <dgm:prSet presAssocID="{4B4AA1F8-5325-490B-ABD7-C643FCBE9C05}"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9689" r="13566" b="8"/>
          <a:stretch/>
        </a:blipFill>
      </dgm:spPr>
      <dgm:extLst>
        <a:ext uri="{E40237B7-FDA0-4F09-8148-C483321AD2D9}">
          <dgm14:cNvPr xmlns:dgm14="http://schemas.microsoft.com/office/drawing/2010/diagram" id="0" name="" descr="Stock market trading screen"/>
        </a:ext>
      </dgm:extLst>
    </dgm:pt>
    <dgm:pt modelId="{72F8249E-7E68-4D8A-A323-0118BBFC1CC6}" type="pres">
      <dgm:prSet presAssocID="{4B4AA1F8-5325-490B-ABD7-C643FCBE9C05}" presName="Subtitle" presStyleLbl="revTx" presStyleIdx="0" presStyleCnt="6">
        <dgm:presLayoutVars>
          <dgm:chMax val="0"/>
          <dgm:bulletEnabled/>
        </dgm:presLayoutVars>
      </dgm:prSet>
      <dgm:spPr/>
    </dgm:pt>
    <dgm:pt modelId="{38ECA963-22F9-48B8-9F0F-E13D69289EF8}" type="pres">
      <dgm:prSet presAssocID="{4B4AA1F8-5325-490B-ABD7-C643FCBE9C05}" presName="Description" presStyleLbl="revTx" presStyleIdx="1" presStyleCnt="6">
        <dgm:presLayoutVars>
          <dgm:bulletEnabled/>
        </dgm:presLayoutVars>
      </dgm:prSet>
      <dgm:spPr/>
    </dgm:pt>
    <dgm:pt modelId="{2800FF27-CB4A-46A6-866E-A7E01DF9025D}" type="pres">
      <dgm:prSet presAssocID="{B49ED191-1EAD-4649-8AA7-2708B52316F5}" presName="sibTrans" presStyleLbl="sibTrans2D1" presStyleIdx="0" presStyleCnt="0"/>
      <dgm:spPr/>
    </dgm:pt>
    <dgm:pt modelId="{432896B3-C68D-493F-8448-8672DA2381D5}" type="pres">
      <dgm:prSet presAssocID="{10D658B1-70DB-4D86-9910-19A8066BC047}" presName="Composite" presStyleCnt="0"/>
      <dgm:spPr/>
    </dgm:pt>
    <dgm:pt modelId="{FD029E27-FCEE-474A-A0F5-69CE1E442FE6}" type="pres">
      <dgm:prSet presAssocID="{10D658B1-70DB-4D86-9910-19A8066BC047}"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845" r="31410" b="8"/>
          <a:stretch/>
        </a:blipFill>
      </dgm:spPr>
      <dgm:extLst>
        <a:ext uri="{E40237B7-FDA0-4F09-8148-C483321AD2D9}">
          <dgm14:cNvPr xmlns:dgm14="http://schemas.microsoft.com/office/drawing/2010/diagram" id="0" name="" descr="numerals and finance"/>
        </a:ext>
      </dgm:extLst>
    </dgm:pt>
    <dgm:pt modelId="{91FB28BA-6969-4C59-BB09-21AAA8DB44A2}" type="pres">
      <dgm:prSet presAssocID="{10D658B1-70DB-4D86-9910-19A8066BC047}" presName="Subtitle" presStyleLbl="revTx" presStyleIdx="2" presStyleCnt="6">
        <dgm:presLayoutVars>
          <dgm:chMax val="0"/>
          <dgm:bulletEnabled/>
        </dgm:presLayoutVars>
      </dgm:prSet>
      <dgm:spPr/>
    </dgm:pt>
    <dgm:pt modelId="{6A579558-056D-416C-9751-E58EFCC14392}" type="pres">
      <dgm:prSet presAssocID="{10D658B1-70DB-4D86-9910-19A8066BC047}" presName="Description" presStyleLbl="revTx" presStyleIdx="3" presStyleCnt="6">
        <dgm:presLayoutVars>
          <dgm:bulletEnabled/>
        </dgm:presLayoutVars>
      </dgm:prSet>
      <dgm:spPr/>
    </dgm:pt>
    <dgm:pt modelId="{E6E8EDA3-D2D5-4313-A7EE-9C24A38B25C4}" type="pres">
      <dgm:prSet presAssocID="{C09BC02D-C625-49CE-A797-20DFBD5D9EC5}" presName="sibTrans" presStyleLbl="sibTrans2D1" presStyleIdx="0" presStyleCnt="0"/>
      <dgm:spPr/>
    </dgm:pt>
    <dgm:pt modelId="{1838E3C3-7A0E-464C-A64F-FE072C70BF04}" type="pres">
      <dgm:prSet presAssocID="{176E76A4-1F74-4564-AB53-58A418C962DD}" presName="Composite" presStyleCnt="0"/>
      <dgm:spPr/>
    </dgm:pt>
    <dgm:pt modelId="{19A8D94E-4FD0-404F-9EEC-105BFA75AD53}" type="pres">
      <dgm:prSet presAssocID="{176E76A4-1F74-4564-AB53-58A418C962DD}"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3696" r="12812" b="10"/>
          <a:stretch/>
        </a:blipFill>
      </dgm:spPr>
      <dgm:extLst>
        <a:ext uri="{E40237B7-FDA0-4F09-8148-C483321AD2D9}">
          <dgm14:cNvPr xmlns:dgm14="http://schemas.microsoft.com/office/drawing/2010/diagram" id="0" name="" descr="Chalk board"/>
        </a:ext>
      </dgm:extLst>
    </dgm:pt>
    <dgm:pt modelId="{95965881-6EC5-42FA-876F-898CE65931A6}" type="pres">
      <dgm:prSet presAssocID="{176E76A4-1F74-4564-AB53-58A418C962DD}" presName="Subtitle" presStyleLbl="revTx" presStyleIdx="4" presStyleCnt="6">
        <dgm:presLayoutVars>
          <dgm:chMax val="0"/>
          <dgm:bulletEnabled/>
        </dgm:presLayoutVars>
      </dgm:prSet>
      <dgm:spPr/>
    </dgm:pt>
    <dgm:pt modelId="{9AEFE56D-CFEE-4E6D-BFA1-073BC4AE2482}" type="pres">
      <dgm:prSet presAssocID="{176E76A4-1F74-4564-AB53-58A418C962DD}" presName="Description" presStyleLbl="revTx" presStyleIdx="5" presStyleCnt="6">
        <dgm:presLayoutVars>
          <dgm:bulletEnabled/>
        </dgm:presLayoutVars>
      </dgm:prSet>
      <dgm:spPr/>
    </dgm:pt>
  </dgm:ptLst>
  <dgm:cxnLst>
    <dgm:cxn modelId="{4AEE110C-DDF1-41F8-8BDD-9A2676BEFFE7}" srcId="{176E76A4-1F74-4564-AB53-58A418C962DD}" destId="{F2FD5D3C-48AB-4A12-89BB-E0584436DBDD}" srcOrd="0" destOrd="0" parTransId="{01250005-C29A-4D89-81BB-EF199E7589C7}" sibTransId="{374A8255-F9D9-44CB-BBFF-BCD320ECCADE}"/>
    <dgm:cxn modelId="{A6C9B322-E22B-41E4-B3D9-FF6DF2AA615B}" type="presOf" srcId="{10D658B1-70DB-4D86-9910-19A8066BC047}" destId="{91FB28BA-6969-4C59-BB09-21AAA8DB44A2}" srcOrd="0" destOrd="0" presId="urn:microsoft.com/office/officeart/2024/3/layout/verticalVisualTextBlock1"/>
    <dgm:cxn modelId="{D4C1D23E-9934-4374-AADB-FA72F4B085CD}" type="presOf" srcId="{B49ED191-1EAD-4649-8AA7-2708B52316F5}" destId="{2800FF27-CB4A-46A6-866E-A7E01DF9025D}" srcOrd="0" destOrd="0" presId="urn:microsoft.com/office/officeart/2024/3/layout/verticalVisualTextBlock1"/>
    <dgm:cxn modelId="{2D5EE763-6FCA-4D31-93A2-B5F51C7E40CC}" srcId="{10D658B1-70DB-4D86-9910-19A8066BC047}" destId="{EF3FCD15-455A-459E-9C6E-782F70FD4144}" srcOrd="0" destOrd="0" parTransId="{F3A04A49-89E7-4250-ACEC-5DF01CCDFF4B}" sibTransId="{65239301-CF5B-4C7A-90CF-52911F668E50}"/>
    <dgm:cxn modelId="{2AF56B64-7E53-4103-AE06-AFCE00164BDD}" type="presOf" srcId="{EF3FCD15-455A-459E-9C6E-782F70FD4144}" destId="{6A579558-056D-416C-9751-E58EFCC14392}" srcOrd="0" destOrd="0" presId="urn:microsoft.com/office/officeart/2024/3/layout/verticalVisualTextBlock1"/>
    <dgm:cxn modelId="{7829FA4A-112C-48C5-90BE-00A748233E6A}" type="presOf" srcId="{176E76A4-1F74-4564-AB53-58A418C962DD}" destId="{95965881-6EC5-42FA-876F-898CE65931A6}" srcOrd="0" destOrd="0" presId="urn:microsoft.com/office/officeart/2024/3/layout/verticalVisualTextBlock1"/>
    <dgm:cxn modelId="{9AB07A84-27A4-4261-9141-7C51D88C157A}" srcId="{0F7B1415-B434-4E52-96EA-57CD0F8BDCE3}" destId="{4B4AA1F8-5325-490B-ABD7-C643FCBE9C05}" srcOrd="0" destOrd="0" parTransId="{781BB8AC-00D3-446D-BA4C-7F982B186751}" sibTransId="{B49ED191-1EAD-4649-8AA7-2708B52316F5}"/>
    <dgm:cxn modelId="{0CF3FE8A-92A7-4AC7-9114-F1C8C3F7E67C}" srcId="{0F7B1415-B434-4E52-96EA-57CD0F8BDCE3}" destId="{10D658B1-70DB-4D86-9910-19A8066BC047}" srcOrd="1" destOrd="0" parTransId="{17DBD6BC-2552-471D-A97D-224501676896}" sibTransId="{C09BC02D-C625-49CE-A797-20DFBD5D9EC5}"/>
    <dgm:cxn modelId="{688933A8-CCEC-42DC-8DB1-1CB85B19BD28}" type="presOf" srcId="{4B4AA1F8-5325-490B-ABD7-C643FCBE9C05}" destId="{72F8249E-7E68-4D8A-A323-0118BBFC1CC6}" srcOrd="0" destOrd="0" presId="urn:microsoft.com/office/officeart/2024/3/layout/verticalVisualTextBlock1"/>
    <dgm:cxn modelId="{A7C245B7-FA7C-4F00-8DEC-D6940BC8FA3E}" srcId="{0F7B1415-B434-4E52-96EA-57CD0F8BDCE3}" destId="{176E76A4-1F74-4564-AB53-58A418C962DD}" srcOrd="2" destOrd="0" parTransId="{11902CDF-F39A-4C77-B402-3677A885DCDE}" sibTransId="{0263C61A-D907-4527-89EE-F929F8E38501}"/>
    <dgm:cxn modelId="{F223E7BF-9061-40E1-99DD-BB098E4AC09F}" srcId="{4B4AA1F8-5325-490B-ABD7-C643FCBE9C05}" destId="{B0419A35-A03D-47FB-AC52-F25AB615D6BC}" srcOrd="0" destOrd="0" parTransId="{72824B7D-6225-4478-A4F8-6D02990E4D28}" sibTransId="{C8E5761D-F966-4D4E-98E7-DA43B09C4638}"/>
    <dgm:cxn modelId="{E035EFCB-96F5-46C9-9073-00C1A0FF90AA}" type="presOf" srcId="{C09BC02D-C625-49CE-A797-20DFBD5D9EC5}" destId="{E6E8EDA3-D2D5-4313-A7EE-9C24A38B25C4}" srcOrd="0" destOrd="0" presId="urn:microsoft.com/office/officeart/2024/3/layout/verticalVisualTextBlock1"/>
    <dgm:cxn modelId="{4171ADCF-D0B0-4C90-8EE6-7C941DAD7972}" type="presOf" srcId="{0F7B1415-B434-4E52-96EA-57CD0F8BDCE3}" destId="{0CAAB617-B1B7-4140-8813-8D006885D978}" srcOrd="0" destOrd="0" presId="urn:microsoft.com/office/officeart/2024/3/layout/verticalVisualTextBlock1"/>
    <dgm:cxn modelId="{74A3E3DE-3099-4C53-8857-3913B62EA397}" type="presOf" srcId="{B0419A35-A03D-47FB-AC52-F25AB615D6BC}" destId="{38ECA963-22F9-48B8-9F0F-E13D69289EF8}" srcOrd="0" destOrd="0" presId="urn:microsoft.com/office/officeart/2024/3/layout/verticalVisualTextBlock1"/>
    <dgm:cxn modelId="{7283FFDE-74CC-47A7-BEF9-9D13E690177E}" type="presOf" srcId="{F2FD5D3C-48AB-4A12-89BB-E0584436DBDD}" destId="{9AEFE56D-CFEE-4E6D-BFA1-073BC4AE2482}" srcOrd="0" destOrd="0" presId="urn:microsoft.com/office/officeart/2024/3/layout/verticalVisualTextBlock1"/>
    <dgm:cxn modelId="{4974E96B-95EB-47E1-B48B-6353D14F3BB4}" type="presParOf" srcId="{0CAAB617-B1B7-4140-8813-8D006885D978}" destId="{A58E1BD1-7017-4D64-AF14-35E1AB3D216D}" srcOrd="0" destOrd="0" presId="urn:microsoft.com/office/officeart/2024/3/layout/verticalVisualTextBlock1"/>
    <dgm:cxn modelId="{4798DF44-DD34-48F5-8397-3915DEE3699E}" type="presParOf" srcId="{A58E1BD1-7017-4D64-AF14-35E1AB3D216D}" destId="{24D3725E-B023-4DA8-A539-1AFF317DC1D2}" srcOrd="0" destOrd="0" presId="urn:microsoft.com/office/officeart/2024/3/layout/verticalVisualTextBlock1"/>
    <dgm:cxn modelId="{21F105FA-850B-4108-AD1D-CC03AF886071}" type="presParOf" srcId="{A58E1BD1-7017-4D64-AF14-35E1AB3D216D}" destId="{72F8249E-7E68-4D8A-A323-0118BBFC1CC6}" srcOrd="1" destOrd="0" presId="urn:microsoft.com/office/officeart/2024/3/layout/verticalVisualTextBlock1"/>
    <dgm:cxn modelId="{BFA1B275-7CAB-4BB7-914C-34C13478AD73}" type="presParOf" srcId="{A58E1BD1-7017-4D64-AF14-35E1AB3D216D}" destId="{38ECA963-22F9-48B8-9F0F-E13D69289EF8}" srcOrd="2" destOrd="0" presId="urn:microsoft.com/office/officeart/2024/3/layout/verticalVisualTextBlock1"/>
    <dgm:cxn modelId="{68AE44BC-06A6-4924-8F89-58D908AE9B07}" type="presParOf" srcId="{0CAAB617-B1B7-4140-8813-8D006885D978}" destId="{2800FF27-CB4A-46A6-866E-A7E01DF9025D}" srcOrd="1" destOrd="0" presId="urn:microsoft.com/office/officeart/2024/3/layout/verticalVisualTextBlock1"/>
    <dgm:cxn modelId="{87DAB9C4-8507-4DA3-86A1-681198228574}" type="presParOf" srcId="{0CAAB617-B1B7-4140-8813-8D006885D978}" destId="{432896B3-C68D-493F-8448-8672DA2381D5}" srcOrd="2" destOrd="0" presId="urn:microsoft.com/office/officeart/2024/3/layout/verticalVisualTextBlock1"/>
    <dgm:cxn modelId="{EB163AE2-201B-45EA-90F5-E137A4E1CC91}" type="presParOf" srcId="{432896B3-C68D-493F-8448-8672DA2381D5}" destId="{FD029E27-FCEE-474A-A0F5-69CE1E442FE6}" srcOrd="0" destOrd="0" presId="urn:microsoft.com/office/officeart/2024/3/layout/verticalVisualTextBlock1"/>
    <dgm:cxn modelId="{5390B1A7-BBA0-4B60-81F1-6DDE2DF8EDE8}" type="presParOf" srcId="{432896B3-C68D-493F-8448-8672DA2381D5}" destId="{91FB28BA-6969-4C59-BB09-21AAA8DB44A2}" srcOrd="1" destOrd="0" presId="urn:microsoft.com/office/officeart/2024/3/layout/verticalVisualTextBlock1"/>
    <dgm:cxn modelId="{CA656024-AAB6-45A8-B93C-9A077AFBCF3F}" type="presParOf" srcId="{432896B3-C68D-493F-8448-8672DA2381D5}" destId="{6A579558-056D-416C-9751-E58EFCC14392}" srcOrd="2" destOrd="0" presId="urn:microsoft.com/office/officeart/2024/3/layout/verticalVisualTextBlock1"/>
    <dgm:cxn modelId="{05B165B7-0E1C-46F5-8A38-B543E15FB78D}" type="presParOf" srcId="{0CAAB617-B1B7-4140-8813-8D006885D978}" destId="{E6E8EDA3-D2D5-4313-A7EE-9C24A38B25C4}" srcOrd="3" destOrd="0" presId="urn:microsoft.com/office/officeart/2024/3/layout/verticalVisualTextBlock1"/>
    <dgm:cxn modelId="{A6163785-B5E9-4644-9987-0BD8B06C77A8}" type="presParOf" srcId="{0CAAB617-B1B7-4140-8813-8D006885D978}" destId="{1838E3C3-7A0E-464C-A64F-FE072C70BF04}" srcOrd="4" destOrd="0" presId="urn:microsoft.com/office/officeart/2024/3/layout/verticalVisualTextBlock1"/>
    <dgm:cxn modelId="{7A0D90F4-7B09-4B64-A23E-6E07504CF8C9}" type="presParOf" srcId="{1838E3C3-7A0E-464C-A64F-FE072C70BF04}" destId="{19A8D94E-4FD0-404F-9EEC-105BFA75AD53}" srcOrd="0" destOrd="0" presId="urn:microsoft.com/office/officeart/2024/3/layout/verticalVisualTextBlock1"/>
    <dgm:cxn modelId="{CC738197-638F-42E9-A793-0F2D33857C16}" type="presParOf" srcId="{1838E3C3-7A0E-464C-A64F-FE072C70BF04}" destId="{95965881-6EC5-42FA-876F-898CE65931A6}" srcOrd="1" destOrd="0" presId="urn:microsoft.com/office/officeart/2024/3/layout/verticalVisualTextBlock1"/>
    <dgm:cxn modelId="{350A4C68-13EF-4804-B9DB-775B192CF245}" type="presParOf" srcId="{1838E3C3-7A0E-464C-A64F-FE072C70BF04}" destId="{9AEFE56D-CFEE-4E6D-BFA1-073BC4AE2482}"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E01C76-CDDB-44A4-9479-C018544323B5}">
      <dsp:nvSpPr>
        <dsp:cNvPr id="0" name=""/>
        <dsp:cNvSpPr/>
      </dsp:nvSpPr>
      <dsp:spPr>
        <a:xfrm>
          <a:off x="0" y="0"/>
          <a:ext cx="1442225" cy="1442225"/>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30684" r="2571" b="8"/>
          <a:stretch/>
        </a:blipFill>
        <a:ln>
          <a:noFill/>
        </a:ln>
        <a:effectLst/>
      </dsp:spPr>
      <dsp:style>
        <a:lnRef idx="0">
          <a:scrgbClr r="0" g="0" b="0"/>
        </a:lnRef>
        <a:fillRef idx="3">
          <a:scrgbClr r="0" g="0" b="0"/>
        </a:fillRef>
        <a:effectRef idx="2">
          <a:scrgbClr r="0" g="0" b="0"/>
        </a:effectRef>
        <a:fontRef idx="minor">
          <a:schemeClr val="lt1"/>
        </a:fontRef>
      </dsp:style>
    </dsp:sp>
    <dsp:sp modelId="{CFC4F2CC-AF1A-44FC-85BC-58B6392DCC49}">
      <dsp:nvSpPr>
        <dsp:cNvPr id="0" name=""/>
        <dsp:cNvSpPr/>
      </dsp:nvSpPr>
      <dsp:spPr>
        <a:xfrm>
          <a:off x="1622225" y="0"/>
          <a:ext cx="9218401" cy="365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Distribution Visualization</a:t>
          </a:r>
        </a:p>
      </dsp:txBody>
      <dsp:txXfrm>
        <a:off x="1622225" y="0"/>
        <a:ext cx="9218401" cy="365668"/>
      </dsp:txXfrm>
    </dsp:sp>
    <dsp:sp modelId="{6C635927-1913-453C-BF7B-7D05764C2EFB}">
      <dsp:nvSpPr>
        <dsp:cNvPr id="0" name=""/>
        <dsp:cNvSpPr/>
      </dsp:nvSpPr>
      <dsp:spPr>
        <a:xfrm>
          <a:off x="1622225" y="365668"/>
          <a:ext cx="9218401" cy="1076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Histograms and box plots were used to visualize the distribution and spread of vegetable prices effectively.</a:t>
          </a:r>
        </a:p>
      </dsp:txBody>
      <dsp:txXfrm>
        <a:off x="1622225" y="365668"/>
        <a:ext cx="9218401" cy="1076556"/>
      </dsp:txXfrm>
    </dsp:sp>
    <dsp:sp modelId="{99D7C627-D7AC-45D3-8654-03E8C6A70B9C}">
      <dsp:nvSpPr>
        <dsp:cNvPr id="0" name=""/>
        <dsp:cNvSpPr/>
      </dsp:nvSpPr>
      <dsp:spPr>
        <a:xfrm>
          <a:off x="0" y="1557603"/>
          <a:ext cx="1442225" cy="1442225"/>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23888" r="9367" b="8"/>
          <a:stretch/>
        </a:blipFill>
        <a:ln>
          <a:noFill/>
        </a:ln>
        <a:effectLst/>
      </dsp:spPr>
      <dsp:style>
        <a:lnRef idx="0">
          <a:scrgbClr r="0" g="0" b="0"/>
        </a:lnRef>
        <a:fillRef idx="3">
          <a:scrgbClr r="0" g="0" b="0"/>
        </a:fillRef>
        <a:effectRef idx="2">
          <a:scrgbClr r="0" g="0" b="0"/>
        </a:effectRef>
        <a:fontRef idx="minor">
          <a:schemeClr val="lt1"/>
        </a:fontRef>
      </dsp:style>
    </dsp:sp>
    <dsp:sp modelId="{B5BDFE30-B66C-487B-942A-A883069CBF5C}">
      <dsp:nvSpPr>
        <dsp:cNvPr id="0" name=""/>
        <dsp:cNvSpPr/>
      </dsp:nvSpPr>
      <dsp:spPr>
        <a:xfrm>
          <a:off x="1622225" y="1557603"/>
          <a:ext cx="9218401" cy="365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Pairwise Relationships</a:t>
          </a:r>
        </a:p>
      </dsp:txBody>
      <dsp:txXfrm>
        <a:off x="1622225" y="1557603"/>
        <a:ext cx="9218401" cy="365668"/>
      </dsp:txXfrm>
    </dsp:sp>
    <dsp:sp modelId="{999C98C6-F14B-4332-9DD0-A7C09B0A3387}">
      <dsp:nvSpPr>
        <dsp:cNvPr id="0" name=""/>
        <dsp:cNvSpPr/>
      </dsp:nvSpPr>
      <dsp:spPr>
        <a:xfrm>
          <a:off x="1622225" y="1923271"/>
          <a:ext cx="9218401" cy="1076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Scatter plots examined relationships between key vegetable prices like Tomato vs Onion and Potato vs Garlic.</a:t>
          </a:r>
        </a:p>
      </dsp:txBody>
      <dsp:txXfrm>
        <a:off x="1622225" y="1923271"/>
        <a:ext cx="9218401" cy="1076556"/>
      </dsp:txXfrm>
    </dsp:sp>
    <dsp:sp modelId="{CA42D119-3CF6-48F9-A091-09DFEDB12241}">
      <dsp:nvSpPr>
        <dsp:cNvPr id="0" name=""/>
        <dsp:cNvSpPr/>
      </dsp:nvSpPr>
      <dsp:spPr>
        <a:xfrm>
          <a:off x="0" y="3115206"/>
          <a:ext cx="1442225" cy="1442225"/>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6542" r="16713" b="8"/>
          <a:stretch/>
        </a:blipFill>
        <a:ln>
          <a:noFill/>
        </a:ln>
        <a:effectLst/>
      </dsp:spPr>
      <dsp:style>
        <a:lnRef idx="0">
          <a:scrgbClr r="0" g="0" b="0"/>
        </a:lnRef>
        <a:fillRef idx="3">
          <a:scrgbClr r="0" g="0" b="0"/>
        </a:fillRef>
        <a:effectRef idx="2">
          <a:scrgbClr r="0" g="0" b="0"/>
        </a:effectRef>
        <a:fontRef idx="minor">
          <a:schemeClr val="lt1"/>
        </a:fontRef>
      </dsp:style>
    </dsp:sp>
    <dsp:sp modelId="{26EDE687-13F5-4EBA-99D0-2F589666CC6A}">
      <dsp:nvSpPr>
        <dsp:cNvPr id="0" name=""/>
        <dsp:cNvSpPr/>
      </dsp:nvSpPr>
      <dsp:spPr>
        <a:xfrm>
          <a:off x="1622225" y="3115206"/>
          <a:ext cx="9218401" cy="365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Correlation Insights</a:t>
          </a:r>
        </a:p>
      </dsp:txBody>
      <dsp:txXfrm>
        <a:off x="1622225" y="3115206"/>
        <a:ext cx="9218401" cy="365668"/>
      </dsp:txXfrm>
    </dsp:sp>
    <dsp:sp modelId="{CA8DE25F-D37A-4F2F-A29E-616FFA22397D}">
      <dsp:nvSpPr>
        <dsp:cNvPr id="0" name=""/>
        <dsp:cNvSpPr/>
      </dsp:nvSpPr>
      <dsp:spPr>
        <a:xfrm>
          <a:off x="1622225" y="3480875"/>
          <a:ext cx="9218401" cy="1076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Correlation matrix showed low linear correlation between Tomato prices and others, impacting model selection.</a:t>
          </a:r>
        </a:p>
      </dsp:txBody>
      <dsp:txXfrm>
        <a:off x="1622225" y="3480875"/>
        <a:ext cx="9218401" cy="10765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DAD1E3-C4A9-40C8-B6EA-4C36128555F9}">
      <dsp:nvSpPr>
        <dsp:cNvPr id="0" name=""/>
        <dsp:cNvSpPr/>
      </dsp:nvSpPr>
      <dsp:spPr>
        <a:xfrm>
          <a:off x="0" y="0"/>
          <a:ext cx="1442225" cy="1442225"/>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8502" r="-13" b="-13"/>
          <a:stretch/>
        </a:blipFill>
        <a:ln>
          <a:noFill/>
        </a:ln>
        <a:effectLst/>
      </dsp:spPr>
      <dsp:style>
        <a:lnRef idx="0">
          <a:scrgbClr r="0" g="0" b="0"/>
        </a:lnRef>
        <a:fillRef idx="3">
          <a:scrgbClr r="0" g="0" b="0"/>
        </a:fillRef>
        <a:effectRef idx="2">
          <a:scrgbClr r="0" g="0" b="0"/>
        </a:effectRef>
        <a:fontRef idx="minor">
          <a:schemeClr val="lt1"/>
        </a:fontRef>
      </dsp:style>
    </dsp:sp>
    <dsp:sp modelId="{ACB3ECAE-088C-48BA-9BCB-BF827B619B20}">
      <dsp:nvSpPr>
        <dsp:cNvPr id="0" name=""/>
        <dsp:cNvSpPr/>
      </dsp:nvSpPr>
      <dsp:spPr>
        <a:xfrm>
          <a:off x="1622225" y="0"/>
          <a:ext cx="9218401" cy="365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Data Preparation</a:t>
          </a:r>
        </a:p>
      </dsp:txBody>
      <dsp:txXfrm>
        <a:off x="1622225" y="0"/>
        <a:ext cx="9218401" cy="365668"/>
      </dsp:txXfrm>
    </dsp:sp>
    <dsp:sp modelId="{D58A626F-EFDE-433C-B8BD-9A12CE66A1E2}">
      <dsp:nvSpPr>
        <dsp:cNvPr id="0" name=""/>
        <dsp:cNvSpPr/>
      </dsp:nvSpPr>
      <dsp:spPr>
        <a:xfrm>
          <a:off x="1622225" y="365668"/>
          <a:ext cx="9218401" cy="1076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Dataset was split into 80% training and 20% testing sets and standardized using feature scaling for model stability.</a:t>
          </a:r>
        </a:p>
      </dsp:txBody>
      <dsp:txXfrm>
        <a:off x="1622225" y="365668"/>
        <a:ext cx="9218401" cy="1076556"/>
      </dsp:txXfrm>
    </dsp:sp>
    <dsp:sp modelId="{0FB29661-36DA-4853-BABD-CA4C47805722}">
      <dsp:nvSpPr>
        <dsp:cNvPr id="0" name=""/>
        <dsp:cNvSpPr/>
      </dsp:nvSpPr>
      <dsp:spPr>
        <a:xfrm>
          <a:off x="0" y="1557603"/>
          <a:ext cx="1442225" cy="1442225"/>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28991" r="4264" b="8"/>
          <a:stretch/>
        </a:blipFill>
        <a:ln>
          <a:noFill/>
        </a:ln>
        <a:effectLst/>
      </dsp:spPr>
      <dsp:style>
        <a:lnRef idx="0">
          <a:scrgbClr r="0" g="0" b="0"/>
        </a:lnRef>
        <a:fillRef idx="3">
          <a:scrgbClr r="0" g="0" b="0"/>
        </a:fillRef>
        <a:effectRef idx="2">
          <a:scrgbClr r="0" g="0" b="0"/>
        </a:effectRef>
        <a:fontRef idx="minor">
          <a:schemeClr val="lt1"/>
        </a:fontRef>
      </dsp:style>
    </dsp:sp>
    <dsp:sp modelId="{602F812E-FB6C-49EE-A209-903B3D9D6F9D}">
      <dsp:nvSpPr>
        <dsp:cNvPr id="0" name=""/>
        <dsp:cNvSpPr/>
      </dsp:nvSpPr>
      <dsp:spPr>
        <a:xfrm>
          <a:off x="1622225" y="1557603"/>
          <a:ext cx="9218401" cy="365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Model Selection</a:t>
          </a:r>
        </a:p>
      </dsp:txBody>
      <dsp:txXfrm>
        <a:off x="1622225" y="1557603"/>
        <a:ext cx="9218401" cy="365668"/>
      </dsp:txXfrm>
    </dsp:sp>
    <dsp:sp modelId="{5B0D72D1-AA36-4F9A-B651-DDA143E47733}">
      <dsp:nvSpPr>
        <dsp:cNvPr id="0" name=""/>
        <dsp:cNvSpPr/>
      </dsp:nvSpPr>
      <dsp:spPr>
        <a:xfrm>
          <a:off x="1622225" y="1923271"/>
          <a:ext cx="9218401" cy="1076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Three regression models were selected: Linear Regression, Random Forest, and Gradient Boosting for price prediction.</a:t>
          </a:r>
        </a:p>
      </dsp:txBody>
      <dsp:txXfrm>
        <a:off x="1622225" y="1923271"/>
        <a:ext cx="9218401" cy="1076556"/>
      </dsp:txXfrm>
    </dsp:sp>
    <dsp:sp modelId="{5ACC247B-CF1B-41C8-8EBE-EBBCD455BB08}">
      <dsp:nvSpPr>
        <dsp:cNvPr id="0" name=""/>
        <dsp:cNvSpPr/>
      </dsp:nvSpPr>
      <dsp:spPr>
        <a:xfrm>
          <a:off x="0" y="3115206"/>
          <a:ext cx="1442225" cy="1442225"/>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33248" r="7" b="8"/>
          <a:stretch/>
        </a:blipFill>
        <a:ln>
          <a:noFill/>
        </a:ln>
        <a:effectLst/>
      </dsp:spPr>
      <dsp:style>
        <a:lnRef idx="0">
          <a:scrgbClr r="0" g="0" b="0"/>
        </a:lnRef>
        <a:fillRef idx="3">
          <a:scrgbClr r="0" g="0" b="0"/>
        </a:fillRef>
        <a:effectRef idx="2">
          <a:scrgbClr r="0" g="0" b="0"/>
        </a:effectRef>
        <a:fontRef idx="minor">
          <a:schemeClr val="lt1"/>
        </a:fontRef>
      </dsp:style>
    </dsp:sp>
    <dsp:sp modelId="{2F40CC2E-4B65-4009-8DD9-C504C9A88172}">
      <dsp:nvSpPr>
        <dsp:cNvPr id="0" name=""/>
        <dsp:cNvSpPr/>
      </dsp:nvSpPr>
      <dsp:spPr>
        <a:xfrm>
          <a:off x="1622225" y="3115206"/>
          <a:ext cx="9218401" cy="365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Model Evaluation</a:t>
          </a:r>
        </a:p>
      </dsp:txBody>
      <dsp:txXfrm>
        <a:off x="1622225" y="3115206"/>
        <a:ext cx="9218401" cy="365668"/>
      </dsp:txXfrm>
    </dsp:sp>
    <dsp:sp modelId="{B68D259F-B5B1-4F9F-A62C-9C7C9FE95BB2}">
      <dsp:nvSpPr>
        <dsp:cNvPr id="0" name=""/>
        <dsp:cNvSpPr/>
      </dsp:nvSpPr>
      <dsp:spPr>
        <a:xfrm>
          <a:off x="1622225" y="3480875"/>
          <a:ext cx="9218401" cy="1076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Models were trained and tested on identical splits using consistent evaluation metrics to ensure fair comparison.</a:t>
          </a:r>
        </a:p>
      </dsp:txBody>
      <dsp:txXfrm>
        <a:off x="1622225" y="3480875"/>
        <a:ext cx="9218401" cy="10765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D3725E-B023-4DA8-A539-1AFF317DC1D2}">
      <dsp:nvSpPr>
        <dsp:cNvPr id="0" name=""/>
        <dsp:cNvSpPr/>
      </dsp:nvSpPr>
      <dsp:spPr>
        <a:xfrm>
          <a:off x="0" y="0"/>
          <a:ext cx="1442225" cy="1442225"/>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9689" r="13566" b="8"/>
          <a:stretch/>
        </a:blipFill>
        <a:ln>
          <a:noFill/>
        </a:ln>
        <a:effectLst/>
      </dsp:spPr>
      <dsp:style>
        <a:lnRef idx="0">
          <a:scrgbClr r="0" g="0" b="0"/>
        </a:lnRef>
        <a:fillRef idx="3">
          <a:scrgbClr r="0" g="0" b="0"/>
        </a:fillRef>
        <a:effectRef idx="2">
          <a:scrgbClr r="0" g="0" b="0"/>
        </a:effectRef>
        <a:fontRef idx="minor">
          <a:schemeClr val="lt1"/>
        </a:fontRef>
      </dsp:style>
    </dsp:sp>
    <dsp:sp modelId="{72F8249E-7E68-4D8A-A323-0118BBFC1CC6}">
      <dsp:nvSpPr>
        <dsp:cNvPr id="0" name=""/>
        <dsp:cNvSpPr/>
      </dsp:nvSpPr>
      <dsp:spPr>
        <a:xfrm>
          <a:off x="1622225" y="0"/>
          <a:ext cx="9218401" cy="365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Code Snippets</a:t>
          </a:r>
        </a:p>
      </dsp:txBody>
      <dsp:txXfrm>
        <a:off x="1622225" y="0"/>
        <a:ext cx="9218401" cy="365668"/>
      </dsp:txXfrm>
    </dsp:sp>
    <dsp:sp modelId="{38ECA963-22F9-48B8-9F0F-E13D69289EF8}">
      <dsp:nvSpPr>
        <dsp:cNvPr id="0" name=""/>
        <dsp:cNvSpPr/>
      </dsp:nvSpPr>
      <dsp:spPr>
        <a:xfrm>
          <a:off x="1622225" y="365668"/>
          <a:ext cx="9218401" cy="1076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Supplementary code snippets demonstrate the computational methods used to generate analysis results.</a:t>
          </a:r>
        </a:p>
      </dsp:txBody>
      <dsp:txXfrm>
        <a:off x="1622225" y="365668"/>
        <a:ext cx="9218401" cy="1076556"/>
      </dsp:txXfrm>
    </dsp:sp>
    <dsp:sp modelId="{FD029E27-FCEE-474A-A0F5-69CE1E442FE6}">
      <dsp:nvSpPr>
        <dsp:cNvPr id="0" name=""/>
        <dsp:cNvSpPr/>
      </dsp:nvSpPr>
      <dsp:spPr>
        <a:xfrm>
          <a:off x="0" y="1557603"/>
          <a:ext cx="1442225" cy="1442225"/>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845" r="31410" b="8"/>
          <a:stretch/>
        </a:blipFill>
        <a:ln>
          <a:noFill/>
        </a:ln>
        <a:effectLst/>
      </dsp:spPr>
      <dsp:style>
        <a:lnRef idx="0">
          <a:scrgbClr r="0" g="0" b="0"/>
        </a:lnRef>
        <a:fillRef idx="3">
          <a:scrgbClr r="0" g="0" b="0"/>
        </a:fillRef>
        <a:effectRef idx="2">
          <a:scrgbClr r="0" g="0" b="0"/>
        </a:effectRef>
        <a:fontRef idx="minor">
          <a:schemeClr val="lt1"/>
        </a:fontRef>
      </dsp:style>
    </dsp:sp>
    <dsp:sp modelId="{91FB28BA-6969-4C59-BB09-21AAA8DB44A2}">
      <dsp:nvSpPr>
        <dsp:cNvPr id="0" name=""/>
        <dsp:cNvSpPr/>
      </dsp:nvSpPr>
      <dsp:spPr>
        <a:xfrm>
          <a:off x="1622225" y="1557603"/>
          <a:ext cx="9218401" cy="365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Extended Data Tables</a:t>
          </a:r>
        </a:p>
      </dsp:txBody>
      <dsp:txXfrm>
        <a:off x="1622225" y="1557603"/>
        <a:ext cx="9218401" cy="365668"/>
      </dsp:txXfrm>
    </dsp:sp>
    <dsp:sp modelId="{6A579558-056D-416C-9751-E58EFCC14392}">
      <dsp:nvSpPr>
        <dsp:cNvPr id="0" name=""/>
        <dsp:cNvSpPr/>
      </dsp:nvSpPr>
      <dsp:spPr>
        <a:xfrm>
          <a:off x="1622225" y="1923271"/>
          <a:ext cx="9218401" cy="1076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Extended tables provide detailed datasets such as full correlation matrices across all variables.</a:t>
          </a:r>
        </a:p>
      </dsp:txBody>
      <dsp:txXfrm>
        <a:off x="1622225" y="1923271"/>
        <a:ext cx="9218401" cy="1076556"/>
      </dsp:txXfrm>
    </dsp:sp>
    <dsp:sp modelId="{19A8D94E-4FD0-404F-9EEC-105BFA75AD53}">
      <dsp:nvSpPr>
        <dsp:cNvPr id="0" name=""/>
        <dsp:cNvSpPr/>
      </dsp:nvSpPr>
      <dsp:spPr>
        <a:xfrm>
          <a:off x="0" y="3115206"/>
          <a:ext cx="1442225" cy="1442225"/>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3696" r="12812" b="10"/>
          <a:stretch/>
        </a:blipFill>
        <a:ln>
          <a:noFill/>
        </a:ln>
        <a:effectLst/>
      </dsp:spPr>
      <dsp:style>
        <a:lnRef idx="0">
          <a:scrgbClr r="0" g="0" b="0"/>
        </a:lnRef>
        <a:fillRef idx="3">
          <a:scrgbClr r="0" g="0" b="0"/>
        </a:fillRef>
        <a:effectRef idx="2">
          <a:scrgbClr r="0" g="0" b="0"/>
        </a:effectRef>
        <a:fontRef idx="minor">
          <a:schemeClr val="lt1"/>
        </a:fontRef>
      </dsp:style>
    </dsp:sp>
    <dsp:sp modelId="{95965881-6EC5-42FA-876F-898CE65931A6}">
      <dsp:nvSpPr>
        <dsp:cNvPr id="0" name=""/>
        <dsp:cNvSpPr/>
      </dsp:nvSpPr>
      <dsp:spPr>
        <a:xfrm>
          <a:off x="1622225" y="3115206"/>
          <a:ext cx="9218401" cy="365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Additional Visualizations</a:t>
          </a:r>
        </a:p>
      </dsp:txBody>
      <dsp:txXfrm>
        <a:off x="1622225" y="3115206"/>
        <a:ext cx="9218401" cy="365668"/>
      </dsp:txXfrm>
    </dsp:sp>
    <dsp:sp modelId="{9AEFE56D-CFEE-4E6D-BFA1-073BC4AE2482}">
      <dsp:nvSpPr>
        <dsp:cNvPr id="0" name=""/>
        <dsp:cNvSpPr/>
      </dsp:nvSpPr>
      <dsp:spPr>
        <a:xfrm>
          <a:off x="1622225" y="3480875"/>
          <a:ext cx="9218401" cy="1076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Visual aids include feature importance plots, price trend graphs, and outlier detection charts for deeper insights.</a:t>
          </a:r>
        </a:p>
      </dsp:txBody>
      <dsp:txXfrm>
        <a:off x="1622225" y="3480875"/>
        <a:ext cx="9218401" cy="1076556"/>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6FA5EA-0E1E-4764-B5B7-A47DCC3A898E}" type="datetimeFigureOut">
              <a:rPr lang="en-US" smtClean="0"/>
              <a:t>9/22/2025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C6B470-179D-4B95-8906-D61C195EFD62}" type="slidenum">
              <a:rPr lang="en-US" smtClean="0"/>
              <a:t>‹#›</a:t>
            </a:fld>
            <a:endParaRPr lang="en-US" dirty="0"/>
          </a:p>
        </p:txBody>
      </p:sp>
    </p:spTree>
    <p:extLst>
      <p:ext uri="{BB962C8B-B14F-4D97-AF65-F5344CB8AC3E}">
        <p14:creationId xmlns:p14="http://schemas.microsoft.com/office/powerpoint/2010/main" val="35655525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a:t>
            </a:r>
          </a:p>
        </p:txBody>
      </p:sp>
      <p:sp>
        <p:nvSpPr>
          <p:cNvPr id="4" name="Slide Number Placeholder 3"/>
          <p:cNvSpPr>
            <a:spLocks noGrp="1"/>
          </p:cNvSpPr>
          <p:nvPr>
            <p:ph type="sldNum" sz="quarter" idx="5"/>
          </p:nvPr>
        </p:nvSpPr>
        <p:spPr/>
        <p:txBody>
          <a:bodyPr/>
          <a:lstStyle/>
          <a:p>
            <a:fld id="{28C6B470-179D-4B95-8906-D61C195EFD62}" type="slidenum">
              <a:rPr lang="en-US" smtClean="0"/>
              <a:t>1</a:t>
            </a:fld>
            <a:endParaRPr lang="en-US" dirty="0"/>
          </a:p>
        </p:txBody>
      </p:sp>
    </p:spTree>
    <p:extLst>
      <p:ext uri="{BB962C8B-B14F-4D97-AF65-F5344CB8AC3E}">
        <p14:creationId xmlns:p14="http://schemas.microsoft.com/office/powerpoint/2010/main" val="1272498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Performance Metrics and Cross-Validation</a:t>
            </a:r>
          </a:p>
        </p:txBody>
      </p:sp>
      <p:sp>
        <p:nvSpPr>
          <p:cNvPr id="4" name="Slide Number Placeholder 3"/>
          <p:cNvSpPr>
            <a:spLocks noGrp="1"/>
          </p:cNvSpPr>
          <p:nvPr>
            <p:ph type="sldNum" sz="quarter" idx="5"/>
          </p:nvPr>
        </p:nvSpPr>
        <p:spPr/>
        <p:txBody>
          <a:bodyPr/>
          <a:lstStyle/>
          <a:p>
            <a:fld id="{28C6B470-179D-4B95-8906-D61C195EFD62}" type="slidenum">
              <a:rPr lang="en-US" smtClean="0"/>
              <a:t>10</a:t>
            </a:fld>
            <a:endParaRPr lang="en-US" dirty="0"/>
          </a:p>
        </p:txBody>
      </p:sp>
    </p:spTree>
    <p:extLst>
      <p:ext uri="{BB962C8B-B14F-4D97-AF65-F5344CB8AC3E}">
        <p14:creationId xmlns:p14="http://schemas.microsoft.com/office/powerpoint/2010/main" val="77022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Model performance was assessed using Root Mean Squared Error (RMSE) and R-squared (R²) metrics. Linear Regression achieved an RMSE of 0.17 and R² of 0.0000, indicating poor predictive power. Random Forest Regressor achieved perfect prediction on the test set (RMSE = 0.00, R² = 1.0000), while Gradient Boosting Regressor also achieved RMSE = 0.00 but R² = 0.0000. Five-fold cross-validation was employed to assess model stability and guard against overfitting, with Random Forest consistently outperforming the other models.</a:t>
            </a:r>
          </a:p>
        </p:txBody>
      </p:sp>
      <p:sp>
        <p:nvSpPr>
          <p:cNvPr id="4" name="Slide Number Placeholder 3"/>
          <p:cNvSpPr>
            <a:spLocks noGrp="1"/>
          </p:cNvSpPr>
          <p:nvPr>
            <p:ph type="sldNum" sz="quarter" idx="5"/>
          </p:nvPr>
        </p:nvSpPr>
        <p:spPr/>
        <p:txBody>
          <a:bodyPr/>
          <a:lstStyle/>
          <a:p>
            <a:fld id="{28C6B470-179D-4B95-8906-D61C195EFD62}" type="slidenum">
              <a:rPr lang="en-US" smtClean="0"/>
              <a:t>11</a:t>
            </a:fld>
            <a:endParaRPr lang="en-US" dirty="0"/>
          </a:p>
        </p:txBody>
      </p:sp>
    </p:spTree>
    <p:extLst>
      <p:ext uri="{BB962C8B-B14F-4D97-AF65-F5344CB8AC3E}">
        <p14:creationId xmlns:p14="http://schemas.microsoft.com/office/powerpoint/2010/main" val="930787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Best Model Selection and Justification</a:t>
            </a:r>
          </a:p>
        </p:txBody>
      </p:sp>
      <p:sp>
        <p:nvSpPr>
          <p:cNvPr id="4" name="Slide Number Placeholder 3"/>
          <p:cNvSpPr>
            <a:spLocks noGrp="1"/>
          </p:cNvSpPr>
          <p:nvPr>
            <p:ph type="sldNum" sz="quarter" idx="5"/>
          </p:nvPr>
        </p:nvSpPr>
        <p:spPr/>
        <p:txBody>
          <a:bodyPr/>
          <a:lstStyle/>
          <a:p>
            <a:fld id="{28C6B470-179D-4B95-8906-D61C195EFD62}" type="slidenum">
              <a:rPr lang="en-US" smtClean="0"/>
              <a:t>12</a:t>
            </a:fld>
            <a:endParaRPr lang="en-US" dirty="0"/>
          </a:p>
        </p:txBody>
      </p:sp>
    </p:spTree>
    <p:extLst>
      <p:ext uri="{BB962C8B-B14F-4D97-AF65-F5344CB8AC3E}">
        <p14:creationId xmlns:p14="http://schemas.microsoft.com/office/powerpoint/2010/main" val="205322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Random Forest Regressor was selected as the final model due to its superior performance, achieving perfect prediction on the test set. This model was able to capture complex, non-linear relationships between Tomato prices and the prices of other vegetables, which linear models failed to do. However, the perfect test performance also raises concerns about potential overfitting, suggesting that further validation with external data or additional features (such as weather or demand) would be beneficial for production deployment.</a:t>
            </a:r>
          </a:p>
        </p:txBody>
      </p:sp>
      <p:sp>
        <p:nvSpPr>
          <p:cNvPr id="4" name="Slide Number Placeholder 3"/>
          <p:cNvSpPr>
            <a:spLocks noGrp="1"/>
          </p:cNvSpPr>
          <p:nvPr>
            <p:ph type="sldNum" sz="quarter" idx="5"/>
          </p:nvPr>
        </p:nvSpPr>
        <p:spPr/>
        <p:txBody>
          <a:bodyPr/>
          <a:lstStyle/>
          <a:p>
            <a:fld id="{28C6B470-179D-4B95-8906-D61C195EFD62}" type="slidenum">
              <a:rPr lang="en-US" smtClean="0"/>
              <a:t>13</a:t>
            </a:fld>
            <a:endParaRPr lang="en-US" dirty="0"/>
          </a:p>
        </p:txBody>
      </p:sp>
    </p:spTree>
    <p:extLst>
      <p:ext uri="{BB962C8B-B14F-4D97-AF65-F5344CB8AC3E}">
        <p14:creationId xmlns:p14="http://schemas.microsoft.com/office/powerpoint/2010/main" val="2964411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Summary, Limitations, and Next Steps</a:t>
            </a:r>
          </a:p>
        </p:txBody>
      </p:sp>
      <p:sp>
        <p:nvSpPr>
          <p:cNvPr id="4" name="Slide Number Placeholder 3"/>
          <p:cNvSpPr>
            <a:spLocks noGrp="1"/>
          </p:cNvSpPr>
          <p:nvPr>
            <p:ph type="sldNum" sz="quarter" idx="5"/>
          </p:nvPr>
        </p:nvSpPr>
        <p:spPr/>
        <p:txBody>
          <a:bodyPr/>
          <a:lstStyle/>
          <a:p>
            <a:fld id="{28C6B470-179D-4B95-8906-D61C195EFD62}" type="slidenum">
              <a:rPr lang="en-US" smtClean="0"/>
              <a:t>14</a:t>
            </a:fld>
            <a:endParaRPr lang="en-US" dirty="0"/>
          </a:p>
        </p:txBody>
      </p:sp>
    </p:spTree>
    <p:extLst>
      <p:ext uri="{BB962C8B-B14F-4D97-AF65-F5344CB8AC3E}">
        <p14:creationId xmlns:p14="http://schemas.microsoft.com/office/powerpoint/2010/main" val="27887148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project demonstrated that ensemble models like Random Forest can effectively predict Tomato prices using other vegetable prices, outperforming linear models. Key insights included the lack of strong linear relationships between Tomato and other vegetables, and the importance of robust preprocessing. Limitations included the absence of external factors such as weather or demand, and the risk of overfitting in the final model. Future work should focus on incorporating additional data sources, exploring time series forecasting methods, and leveraging feature importance to better understand price drivers.</a:t>
            </a:r>
          </a:p>
        </p:txBody>
      </p:sp>
      <p:sp>
        <p:nvSpPr>
          <p:cNvPr id="4" name="Slide Number Placeholder 3"/>
          <p:cNvSpPr>
            <a:spLocks noGrp="1"/>
          </p:cNvSpPr>
          <p:nvPr>
            <p:ph type="sldNum" sz="quarter" idx="5"/>
          </p:nvPr>
        </p:nvSpPr>
        <p:spPr/>
        <p:txBody>
          <a:bodyPr/>
          <a:lstStyle/>
          <a:p>
            <a:fld id="{28C6B470-179D-4B95-8906-D61C195EFD62}" type="slidenum">
              <a:rPr lang="en-US" smtClean="0"/>
              <a:t>15</a:t>
            </a:fld>
            <a:endParaRPr lang="en-US" dirty="0"/>
          </a:p>
        </p:txBody>
      </p:sp>
    </p:spTree>
    <p:extLst>
      <p:ext uri="{BB962C8B-B14F-4D97-AF65-F5344CB8AC3E}">
        <p14:creationId xmlns:p14="http://schemas.microsoft.com/office/powerpoint/2010/main" val="39004337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www.kaggle.com/datasets/thedevastator/vegetable-and-fruits-prices-in-india-2010-2018,https://nedbank-my.sharepoint.com/personal/nevilleg_nedbank_co_za/_layouts/15/Doc.aspx?sourcedoc=%7BB0D97B9A-FD5B-46F8-922F-9F236F7BA238%7D&amp;file=prices.csv&amp;action=default&amp;mobileredirect=true,https://za-prod.asyncgw.teams.microsoft.com/v1/objects/0-wza-d4-98f3d75bac327d43e5a0e7d04b657681/views/original/generated_image.png,https://za-prod.asyncgw.teams.microsoft.com/v1/objects/0-nza-d4-b448d73337d1af2e8ea178ef4b31c9b7/views/original/generated_image.png,https://za-prod.asyncgw.teams.microsoft.com/v1/objects/0-nza-d4-41b6b91e43e54b8cbe30f48e4a24ac1d/views/original/generated_image.png,https://za-prod.asyncgw.teams.microsoft.com/v1/objects/0-wza-d2-0f499147ff141c6671e089ddce28eb55/views/original/generated_image.png
Citations and Data Sources
</a:t>
            </a:r>
          </a:p>
        </p:txBody>
      </p:sp>
      <p:sp>
        <p:nvSpPr>
          <p:cNvPr id="4" name="Slide Number Placeholder 3"/>
          <p:cNvSpPr>
            <a:spLocks noGrp="1"/>
          </p:cNvSpPr>
          <p:nvPr>
            <p:ph type="sldNum" sz="quarter" idx="5"/>
          </p:nvPr>
        </p:nvSpPr>
        <p:spPr/>
        <p:txBody>
          <a:bodyPr/>
          <a:lstStyle/>
          <a:p>
            <a:fld id="{28C6B470-179D-4B95-8906-D61C195EFD62}" type="slidenum">
              <a:rPr lang="en-US" smtClean="0"/>
              <a:t>16</a:t>
            </a:fld>
            <a:endParaRPr lang="en-US" dirty="0"/>
          </a:p>
        </p:txBody>
      </p:sp>
    </p:spTree>
    <p:extLst>
      <p:ext uri="{BB962C8B-B14F-4D97-AF65-F5344CB8AC3E}">
        <p14:creationId xmlns:p14="http://schemas.microsoft.com/office/powerpoint/2010/main" val="3470165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www.kaggle.com/datasets/thedevastator/vegetable-and-fruits-prices-in-india-2010-2018,https://nedbank-my.sharepoint.com/personal/nevilleg_nedbank_co_za/_layouts/15/Doc.aspx?sourcedoc=%7BB0D97B9A-FD5B-46F8-922F-9F236F7BA238%7D&amp;file=prices.csv&amp;action=default&amp;mobileredirect=true,https://za-prod.asyncgw.teams.microsoft.com/v1/objects/0-wza-d4-98f3d75bac327d43e5a0e7d04b657681/views/original/generated_image.png,https://za-prod.asyncgw.teams.microsoft.com/v1/objects/0-nza-d4-b448d73337d1af2e8ea178ef4b31c9b7/views/original/generated_image.png,https://za-prod.asyncgw.teams.microsoft.com/v1/objects/0-nza-d4-41b6b91e43e54b8cbe30f48e4a24ac1d/views/original/generated_image.png,https://za-prod.asyncgw.teams.microsoft.com/v1/objects/0-wza-d2-0f499147ff141c6671e089ddce28eb55/views/original/generated_image.png
Key references for this project include: McKinney, W. (2010) for Pandas; Pedregosa et al. (2011) for Scikit-learn; Hunter, J. D. (2007) for Matplotlib; Waskom, M. L. (2021) for Seaborn; and the AGMARKNET and Kaggle Vegetable Price Datasets for data sources. These resources provided the foundational tools and data necessary for the analysis and modeling conducted in this project.
</a:t>
            </a:r>
          </a:p>
        </p:txBody>
      </p:sp>
      <p:sp>
        <p:nvSpPr>
          <p:cNvPr id="4" name="Slide Number Placeholder 3"/>
          <p:cNvSpPr>
            <a:spLocks noGrp="1"/>
          </p:cNvSpPr>
          <p:nvPr>
            <p:ph type="sldNum" sz="quarter" idx="5"/>
          </p:nvPr>
        </p:nvSpPr>
        <p:spPr/>
        <p:txBody>
          <a:bodyPr/>
          <a:lstStyle/>
          <a:p>
            <a:fld id="{28C6B470-179D-4B95-8906-D61C195EFD62}" type="slidenum">
              <a:rPr lang="en-US" smtClean="0"/>
              <a:t>17</a:t>
            </a:fld>
            <a:endParaRPr lang="en-US" dirty="0"/>
          </a:p>
        </p:txBody>
      </p:sp>
    </p:spTree>
    <p:extLst>
      <p:ext uri="{BB962C8B-B14F-4D97-AF65-F5344CB8AC3E}">
        <p14:creationId xmlns:p14="http://schemas.microsoft.com/office/powerpoint/2010/main" val="32100214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Project Team and Acknowledgments</a:t>
            </a:r>
          </a:p>
        </p:txBody>
      </p:sp>
      <p:sp>
        <p:nvSpPr>
          <p:cNvPr id="4" name="Slide Number Placeholder 3"/>
          <p:cNvSpPr>
            <a:spLocks noGrp="1"/>
          </p:cNvSpPr>
          <p:nvPr>
            <p:ph type="sldNum" sz="quarter" idx="5"/>
          </p:nvPr>
        </p:nvSpPr>
        <p:spPr/>
        <p:txBody>
          <a:bodyPr/>
          <a:lstStyle/>
          <a:p>
            <a:fld id="{28C6B470-179D-4B95-8906-D61C195EFD62}" type="slidenum">
              <a:rPr lang="en-US" smtClean="0"/>
              <a:t>18</a:t>
            </a:fld>
            <a:endParaRPr lang="en-US" dirty="0"/>
          </a:p>
        </p:txBody>
      </p:sp>
    </p:spTree>
    <p:extLst>
      <p:ext uri="{BB962C8B-B14F-4D97-AF65-F5344CB8AC3E}">
        <p14:creationId xmlns:p14="http://schemas.microsoft.com/office/powerpoint/2010/main" val="40313201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This project was led by Neville Gramoney, BI Data Analyst, with technical support from Copilot (AI Assistant). The work was completed as part of the EXPLORE AI Academy Capstone, with guidance and feedback from instructors, mentors, and peers. The collaborative effort ensured thorough data preparation, analysis, modeling, and reporting, culminating in actionable insights and recommendations for future work.</a:t>
            </a:r>
          </a:p>
        </p:txBody>
      </p:sp>
      <p:sp>
        <p:nvSpPr>
          <p:cNvPr id="4" name="Slide Number Placeholder 3"/>
          <p:cNvSpPr>
            <a:spLocks noGrp="1"/>
          </p:cNvSpPr>
          <p:nvPr>
            <p:ph type="sldNum" sz="quarter" idx="5"/>
          </p:nvPr>
        </p:nvSpPr>
        <p:spPr/>
        <p:txBody>
          <a:bodyPr/>
          <a:lstStyle/>
          <a:p>
            <a:fld id="{28C6B470-179D-4B95-8906-D61C195EFD62}" type="slidenum">
              <a:rPr lang="en-US" smtClean="0"/>
              <a:t>19</a:t>
            </a:fld>
            <a:endParaRPr lang="en-US" dirty="0"/>
          </a:p>
        </p:txBody>
      </p:sp>
    </p:spTree>
    <p:extLst>
      <p:ext uri="{BB962C8B-B14F-4D97-AF65-F5344CB8AC3E}">
        <p14:creationId xmlns:p14="http://schemas.microsoft.com/office/powerpoint/2010/main" val="870545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Project Objective and Tools</a:t>
            </a:r>
          </a:p>
        </p:txBody>
      </p:sp>
      <p:sp>
        <p:nvSpPr>
          <p:cNvPr id="4" name="Slide Number Placeholder 3"/>
          <p:cNvSpPr>
            <a:spLocks noGrp="1"/>
          </p:cNvSpPr>
          <p:nvPr>
            <p:ph type="sldNum" sz="quarter" idx="5"/>
          </p:nvPr>
        </p:nvSpPr>
        <p:spPr/>
        <p:txBody>
          <a:bodyPr/>
          <a:lstStyle/>
          <a:p>
            <a:fld id="{28C6B470-179D-4B95-8906-D61C195EFD62}" type="slidenum">
              <a:rPr lang="en-US" smtClean="0"/>
              <a:t>2</a:t>
            </a:fld>
            <a:endParaRPr lang="en-US" dirty="0"/>
          </a:p>
        </p:txBody>
      </p:sp>
    </p:spTree>
    <p:extLst>
      <p:ext uri="{BB962C8B-B14F-4D97-AF65-F5344CB8AC3E}">
        <p14:creationId xmlns:p14="http://schemas.microsoft.com/office/powerpoint/2010/main" val="2775450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Supplementary Materials</a:t>
            </a:r>
          </a:p>
        </p:txBody>
      </p:sp>
      <p:sp>
        <p:nvSpPr>
          <p:cNvPr id="4" name="Slide Number Placeholder 3"/>
          <p:cNvSpPr>
            <a:spLocks noGrp="1"/>
          </p:cNvSpPr>
          <p:nvPr>
            <p:ph type="sldNum" sz="quarter" idx="5"/>
          </p:nvPr>
        </p:nvSpPr>
        <p:spPr/>
        <p:txBody>
          <a:bodyPr/>
          <a:lstStyle/>
          <a:p>
            <a:fld id="{28C6B470-179D-4B95-8906-D61C195EFD62}" type="slidenum">
              <a:rPr lang="en-US" smtClean="0"/>
              <a:t>20</a:t>
            </a:fld>
            <a:endParaRPr lang="en-US" dirty="0"/>
          </a:p>
        </p:txBody>
      </p:sp>
    </p:spTree>
    <p:extLst>
      <p:ext uri="{BB962C8B-B14F-4D97-AF65-F5344CB8AC3E}">
        <p14:creationId xmlns:p14="http://schemas.microsoft.com/office/powerpoint/2010/main" val="1436502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appendix contains supplementary code snippets, extended tables, and additional visualizations that support the main analysis. Examples include feature importance plots from the Random Forest model, the full correlation matrix of all vegetables, monthly average price trends, and outlier detection visualizations. These materials provide deeper insights and validation for the findings presented in the main report.</a:t>
            </a:r>
          </a:p>
        </p:txBody>
      </p:sp>
      <p:sp>
        <p:nvSpPr>
          <p:cNvPr id="4" name="Slide Number Placeholder 3"/>
          <p:cNvSpPr>
            <a:spLocks noGrp="1"/>
          </p:cNvSpPr>
          <p:nvPr>
            <p:ph type="sldNum" sz="quarter" idx="5"/>
          </p:nvPr>
        </p:nvSpPr>
        <p:spPr/>
        <p:txBody>
          <a:bodyPr/>
          <a:lstStyle/>
          <a:p>
            <a:fld id="{28C6B470-179D-4B95-8906-D61C195EFD62}" type="slidenum">
              <a:rPr lang="en-US" smtClean="0"/>
              <a:t>21</a:t>
            </a:fld>
            <a:endParaRPr lang="en-US" dirty="0"/>
          </a:p>
        </p:txBody>
      </p:sp>
    </p:spTree>
    <p:extLst>
      <p:ext uri="{BB962C8B-B14F-4D97-AF65-F5344CB8AC3E}">
        <p14:creationId xmlns:p14="http://schemas.microsoft.com/office/powerpoint/2010/main" val="2160698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primary objective of this project was to predict Tomato prices using the prices of other vegetables as features. The dataset comprised daily vegetable prices collected from January to December 2023. The analysis leveraged a suite of Python-based data science tools, including Pandas for data manipulation, Scikit-learn for machine learning, and Matplotlib and Seaborn for data visualization. The project was conducted as part of the EXPLORE AI Academy Capstone, emphasizing practical application of predictive modeling techniques in the context of agricultural market data.</a:t>
            </a:r>
          </a:p>
        </p:txBody>
      </p:sp>
      <p:sp>
        <p:nvSpPr>
          <p:cNvPr id="4" name="Slide Number Placeholder 3"/>
          <p:cNvSpPr>
            <a:spLocks noGrp="1"/>
          </p:cNvSpPr>
          <p:nvPr>
            <p:ph type="sldNum" sz="quarter" idx="5"/>
          </p:nvPr>
        </p:nvSpPr>
        <p:spPr/>
        <p:txBody>
          <a:bodyPr/>
          <a:lstStyle/>
          <a:p>
            <a:fld id="{28C6B470-179D-4B95-8906-D61C195EFD62}" type="slidenum">
              <a:rPr lang="en-US" smtClean="0"/>
              <a:t>3</a:t>
            </a:fld>
            <a:endParaRPr lang="en-US" dirty="0"/>
          </a:p>
        </p:txBody>
      </p:sp>
    </p:spTree>
    <p:extLst>
      <p:ext uri="{BB962C8B-B14F-4D97-AF65-F5344CB8AC3E}">
        <p14:creationId xmlns:p14="http://schemas.microsoft.com/office/powerpoint/2010/main" val="1857446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https://pandas.pydata.org/about/citing.html
Dataset Structure and Scope
</a:t>
            </a:r>
          </a:p>
        </p:txBody>
      </p:sp>
      <p:sp>
        <p:nvSpPr>
          <p:cNvPr id="4" name="Slide Number Placeholder 3"/>
          <p:cNvSpPr>
            <a:spLocks noGrp="1"/>
          </p:cNvSpPr>
          <p:nvPr>
            <p:ph type="sldNum" sz="quarter" idx="5"/>
          </p:nvPr>
        </p:nvSpPr>
        <p:spPr/>
        <p:txBody>
          <a:bodyPr/>
          <a:lstStyle/>
          <a:p>
            <a:fld id="{28C6B470-179D-4B95-8906-D61C195EFD62}" type="slidenum">
              <a:rPr lang="en-US" smtClean="0"/>
              <a:t>4</a:t>
            </a:fld>
            <a:endParaRPr lang="en-US" dirty="0"/>
          </a:p>
        </p:txBody>
      </p:sp>
    </p:spTree>
    <p:extLst>
      <p:ext uri="{BB962C8B-B14F-4D97-AF65-F5344CB8AC3E}">
        <p14:creationId xmlns:p14="http://schemas.microsoft.com/office/powerpoint/2010/main" val="1161281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https://pandas.pydata.org/about/citing.html
The dataset contained a comprehensive record of daily vegetable prices, with a total of 366 entries spanning the full year of 2023. Each record included the date and prices for a variety of vegetables, such as Bhindi (Ladies finger), Tomato, Onion, Potato, Brinjal, Garlic, Peas, Methi, Green Chilli, and Elephant Yam (Suran). The data provided a robust foundation for time series analysis and predictive modeling, capturing both seasonal trends and price volatility across different vegetable types.
</a:t>
            </a:r>
          </a:p>
        </p:txBody>
      </p:sp>
      <p:sp>
        <p:nvSpPr>
          <p:cNvPr id="4" name="Slide Number Placeholder 3"/>
          <p:cNvSpPr>
            <a:spLocks noGrp="1"/>
          </p:cNvSpPr>
          <p:nvPr>
            <p:ph type="sldNum" sz="quarter" idx="5"/>
          </p:nvPr>
        </p:nvSpPr>
        <p:spPr/>
        <p:txBody>
          <a:bodyPr/>
          <a:lstStyle/>
          <a:p>
            <a:fld id="{28C6B470-179D-4B95-8906-D61C195EFD62}" type="slidenum">
              <a:rPr lang="en-US" smtClean="0"/>
              <a:t>5</a:t>
            </a:fld>
            <a:endParaRPr lang="en-US" dirty="0"/>
          </a:p>
        </p:txBody>
      </p:sp>
    </p:spTree>
    <p:extLst>
      <p:ext uri="{BB962C8B-B14F-4D97-AF65-F5344CB8AC3E}">
        <p14:creationId xmlns:p14="http://schemas.microsoft.com/office/powerpoint/2010/main" val="1209540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https://academia.stackexchange.com/questions/5482/how-do-i-reference-the-python-programming-language-in-a-thesis-or-a-paper,https://stackoverflow.com/questions/40897889/cite-various-python-packages-in-paper,https://pandas.pydata.org/docs/,http://citebay.com/how-to-cite/pandas/
Visualizations and Correlations
</a:t>
            </a:r>
          </a:p>
        </p:txBody>
      </p:sp>
      <p:sp>
        <p:nvSpPr>
          <p:cNvPr id="4" name="Slide Number Placeholder 3"/>
          <p:cNvSpPr>
            <a:spLocks noGrp="1"/>
          </p:cNvSpPr>
          <p:nvPr>
            <p:ph type="sldNum" sz="quarter" idx="5"/>
          </p:nvPr>
        </p:nvSpPr>
        <p:spPr/>
        <p:txBody>
          <a:bodyPr/>
          <a:lstStyle/>
          <a:p>
            <a:fld id="{28C6B470-179D-4B95-8906-D61C195EFD62}" type="slidenum">
              <a:rPr lang="en-US" smtClean="0"/>
              <a:t>6</a:t>
            </a:fld>
            <a:endParaRPr lang="en-US" dirty="0"/>
          </a:p>
        </p:txBody>
      </p:sp>
    </p:spTree>
    <p:extLst>
      <p:ext uri="{BB962C8B-B14F-4D97-AF65-F5344CB8AC3E}">
        <p14:creationId xmlns:p14="http://schemas.microsoft.com/office/powerpoint/2010/main" val="867215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https://academia.stackexchange.com/questions/5482/how-do-i-reference-the-python-programming-language-in-a-thesis-or-a-paper,https://stackoverflow.com/questions/40897889/cite-various-python-packages-in-paper,https://pandas.pydata.org/docs/,http://citebay.com/how-to-cite/pandas/
Exploratory Data Analysis (EDA) involved generating histograms and box plots to visualize the distribution and spread of vegetable prices. Scatter plots were used to examine pairwise relationships between key vegetables, such as Tomato vs Onion and Potato vs Garlic. The correlation matrix revealed generally low linear correlation between Tomato prices and those of other vegetables, suggesting that simple linear models might not be sufficient for accurate prediction. These insights guided the selection of more sophisticated modeling approaches in subsequent steps.
</a:t>
            </a:r>
          </a:p>
        </p:txBody>
      </p:sp>
      <p:sp>
        <p:nvSpPr>
          <p:cNvPr id="4" name="Slide Number Placeholder 3"/>
          <p:cNvSpPr>
            <a:spLocks noGrp="1"/>
          </p:cNvSpPr>
          <p:nvPr>
            <p:ph type="sldNum" sz="quarter" idx="5"/>
          </p:nvPr>
        </p:nvSpPr>
        <p:spPr/>
        <p:txBody>
          <a:bodyPr/>
          <a:lstStyle/>
          <a:p>
            <a:fld id="{28C6B470-179D-4B95-8906-D61C195EFD62}" type="slidenum">
              <a:rPr lang="en-US" smtClean="0"/>
              <a:t>7</a:t>
            </a:fld>
            <a:endParaRPr lang="en-US" dirty="0"/>
          </a:p>
        </p:txBody>
      </p:sp>
    </p:spTree>
    <p:extLst>
      <p:ext uri="{BB962C8B-B14F-4D97-AF65-F5344CB8AC3E}">
        <p14:creationId xmlns:p14="http://schemas.microsoft.com/office/powerpoint/2010/main" val="3444032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Feature Engineering and Model Selection</a:t>
            </a:r>
          </a:p>
        </p:txBody>
      </p:sp>
      <p:sp>
        <p:nvSpPr>
          <p:cNvPr id="4" name="Slide Number Placeholder 3"/>
          <p:cNvSpPr>
            <a:spLocks noGrp="1"/>
          </p:cNvSpPr>
          <p:nvPr>
            <p:ph type="sldNum" sz="quarter" idx="5"/>
          </p:nvPr>
        </p:nvSpPr>
        <p:spPr/>
        <p:txBody>
          <a:bodyPr/>
          <a:lstStyle/>
          <a:p>
            <a:fld id="{28C6B470-179D-4B95-8906-D61C195EFD62}" type="slidenum">
              <a:rPr lang="en-US" smtClean="0"/>
              <a:t>8</a:t>
            </a:fld>
            <a:endParaRPr lang="en-US" dirty="0"/>
          </a:p>
        </p:txBody>
      </p:sp>
    </p:spTree>
    <p:extLst>
      <p:ext uri="{BB962C8B-B14F-4D97-AF65-F5344CB8AC3E}">
        <p14:creationId xmlns:p14="http://schemas.microsoft.com/office/powerpoint/2010/main" val="46344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modeling phase focused on predicting Tomato prices using the prices of other vegetables as input features. The dataset was split into training and testing sets (80%/20%), and feature scaling was applied using StandardScaler to ensure model stability. Three regression models were evaluated: Linear Regression, Random Forest Regressor, and Gradient Boosting Regressor. Each model was trained and tested using the same data splits and evaluation metrics to ensure a fair comparison.</a:t>
            </a:r>
          </a:p>
        </p:txBody>
      </p:sp>
      <p:sp>
        <p:nvSpPr>
          <p:cNvPr id="4" name="Slide Number Placeholder 3"/>
          <p:cNvSpPr>
            <a:spLocks noGrp="1"/>
          </p:cNvSpPr>
          <p:nvPr>
            <p:ph type="sldNum" sz="quarter" idx="5"/>
          </p:nvPr>
        </p:nvSpPr>
        <p:spPr/>
        <p:txBody>
          <a:bodyPr/>
          <a:lstStyle/>
          <a:p>
            <a:fld id="{28C6B470-179D-4B95-8906-D61C195EFD62}" type="slidenum">
              <a:rPr lang="en-US" smtClean="0"/>
              <a:t>9</a:t>
            </a:fld>
            <a:endParaRPr lang="en-US" dirty="0"/>
          </a:p>
        </p:txBody>
      </p:sp>
    </p:spTree>
    <p:extLst>
      <p:ext uri="{BB962C8B-B14F-4D97-AF65-F5344CB8AC3E}">
        <p14:creationId xmlns:p14="http://schemas.microsoft.com/office/powerpoint/2010/main" val="1332076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79867CD-CD09-0EEC-D165-96584688B982}"/>
              </a:ext>
            </a:extLst>
          </p:cNvPr>
          <p:cNvSpPr>
            <a:spLocks noGrp="1"/>
          </p:cNvSpPr>
          <p:nvPr>
            <p:ph type="title"/>
          </p:nvPr>
        </p:nvSpPr>
        <p:spPr>
          <a:xfrm>
            <a:off x="82296" y="64007"/>
            <a:ext cx="12015216" cy="5120639"/>
          </a:xfrm>
        </p:spPr>
        <p:txBody>
          <a:bodyPr>
            <a:normAutofit/>
          </a:bodyPr>
          <a:lstStyle>
            <a:lvl1pPr>
              <a:defRPr sz="11000" cap="all" baseline="0"/>
            </a:lvl1pPr>
          </a:lstStyle>
          <a:p>
            <a:r>
              <a:rPr lang="en-US" dirty="0"/>
              <a:t>Click to edit Master title style</a:t>
            </a:r>
          </a:p>
        </p:txBody>
      </p:sp>
      <p:sp>
        <p:nvSpPr>
          <p:cNvPr id="3" name="Subtitle 2">
            <a:extLst>
              <a:ext uri="{FF2B5EF4-FFF2-40B4-BE49-F238E27FC236}">
                <a16:creationId xmlns:a16="http://schemas.microsoft.com/office/drawing/2014/main" id="{F065D245-B564-481D-A323-F73C5BCA8461}"/>
              </a:ext>
            </a:extLst>
          </p:cNvPr>
          <p:cNvSpPr>
            <a:spLocks noGrp="1"/>
          </p:cNvSpPr>
          <p:nvPr>
            <p:ph type="subTitle" idx="1"/>
          </p:nvPr>
        </p:nvSpPr>
        <p:spPr>
          <a:xfrm>
            <a:off x="1088136" y="5360878"/>
            <a:ext cx="10037064" cy="566928"/>
          </a:xfrm>
        </p:spPr>
        <p:txBody>
          <a:bodyPr anchor="b" anchorCtr="0">
            <a:normAutofit/>
          </a:bodyPr>
          <a:lstStyle>
            <a:lvl1pPr marL="0" indent="0" algn="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011422A5-3076-413B-84CB-ED3BA4171CC0}"/>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28E072EE-51B3-4C0C-A460-4684AB079301}"/>
              </a:ext>
            </a:extLst>
          </p:cNvPr>
          <p:cNvSpPr>
            <a:spLocks noGrp="1"/>
          </p:cNvSpPr>
          <p:nvPr>
            <p:ph type="dt" sz="half" idx="10"/>
          </p:nvPr>
        </p:nvSpPr>
        <p:spPr/>
        <p:txBody>
          <a:bodyPr/>
          <a:lstStyle/>
          <a:p>
            <a:fld id="{2ABAD28B-DD56-4B56-883A-96608C765E28}" type="datetimeFigureOut">
              <a:rPr lang="en-US" smtClean="0"/>
              <a:t>9/22/2025</a:t>
            </a:fld>
            <a:endParaRPr lang="en-US" dirty="0"/>
          </a:p>
        </p:txBody>
      </p:sp>
      <p:sp>
        <p:nvSpPr>
          <p:cNvPr id="6" name="Slide Number Placeholder 5">
            <a:extLst>
              <a:ext uri="{FF2B5EF4-FFF2-40B4-BE49-F238E27FC236}">
                <a16:creationId xmlns:a16="http://schemas.microsoft.com/office/drawing/2014/main" id="{F5267C68-40D5-477E-9DBC-C28FD4B1142F}"/>
              </a:ext>
            </a:extLst>
          </p:cNvPr>
          <p:cNvSpPr>
            <a:spLocks noGrp="1"/>
          </p:cNvSpPr>
          <p:nvPr>
            <p:ph type="sldNum" sz="quarter" idx="12"/>
          </p:nvPr>
        </p:nvSpPr>
        <p:spPr/>
        <p:txBody>
          <a:bodyPr/>
          <a:lstStyle/>
          <a:p>
            <a:fld id="{7DF5BAF5-ABAB-4575-8E56-D109A3D17F9F}" type="slidenum">
              <a:rPr lang="en-US" smtClean="0"/>
              <a:t>‹#›</a:t>
            </a:fld>
            <a:endParaRPr lang="en-US" dirty="0"/>
          </a:p>
        </p:txBody>
      </p:sp>
      <p:cxnSp>
        <p:nvCxnSpPr>
          <p:cNvPr id="8" name="Straight Connector 7">
            <a:extLst>
              <a:ext uri="{FF2B5EF4-FFF2-40B4-BE49-F238E27FC236}">
                <a16:creationId xmlns:a16="http://schemas.microsoft.com/office/drawing/2014/main" id="{3C1F8589-B640-4540-D0AD-2B0461CD340F}"/>
              </a:ext>
              <a:ext uri="{C183D7F6-B498-43B3-948B-1728B52AA6E4}">
                <adec:decorative xmlns:adec="http://schemas.microsoft.com/office/drawing/2017/decorative" val="1"/>
              </a:ext>
            </a:extLst>
          </p:cNvPr>
          <p:cNvCxnSpPr>
            <a:cxnSpLocks/>
          </p:cNvCxnSpPr>
          <p:nvPr userDrawn="1"/>
        </p:nvCxnSpPr>
        <p:spPr>
          <a:xfrm>
            <a:off x="11387805" y="5749927"/>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0601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with Pictur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846390" y="1411358"/>
            <a:ext cx="3736010" cy="2845567"/>
          </a:xfrm>
        </p:spPr>
        <p:txBody>
          <a:bodyPr vert="horz" lIns="91440" tIns="45720" rIns="91440" bIns="45720" rtlCol="0" anchor="b">
            <a:noAutofit/>
          </a:bodyPr>
          <a:lstStyle>
            <a:lvl1pPr>
              <a:defRPr lang="en-US" sz="3600" dirty="0"/>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846388" y="4403039"/>
            <a:ext cx="3729915" cy="1123122"/>
          </a:xfrm>
        </p:spPr>
        <p:txBody>
          <a:bodyPr vert="horz" lIns="91440" tIns="45720" rIns="91440" bIns="45720" rtlCol="0">
            <a:normAutofit/>
          </a:bodyPr>
          <a:lstStyle>
            <a:lvl1pPr marL="0" indent="0">
              <a:lnSpc>
                <a:spcPct val="100000"/>
              </a:lnSpc>
              <a:buNone/>
              <a:defRPr lang="en-US" sz="1600" dirty="0"/>
            </a:lvl1pPr>
          </a:lstStyle>
          <a:p>
            <a:pPr lvl="0"/>
            <a:r>
              <a:rPr lang="en-US"/>
              <a:t>Click to edit Master subtitle style</a:t>
            </a:r>
            <a:endParaRPr lang="en-US" dirty="0"/>
          </a:p>
        </p:txBody>
      </p:sp>
      <p:sp>
        <p:nvSpPr>
          <p:cNvPr id="14" name="Picture Placeholder 13">
            <a:extLst>
              <a:ext uri="{FF2B5EF4-FFF2-40B4-BE49-F238E27FC236}">
                <a16:creationId xmlns:a16="http://schemas.microsoft.com/office/drawing/2014/main" id="{51A639AF-317A-79DF-3175-64C726EA3189}"/>
              </a:ext>
            </a:extLst>
          </p:cNvPr>
          <p:cNvSpPr>
            <a:spLocks noGrp="1"/>
          </p:cNvSpPr>
          <p:nvPr>
            <p:ph type="pic" sz="quarter" idx="14" hasCustomPrompt="1"/>
          </p:nvPr>
        </p:nvSpPr>
        <p:spPr>
          <a:xfrm>
            <a:off x="0" y="0"/>
            <a:ext cx="7617785" cy="6858000"/>
          </a:xfrm>
          <a:custGeom>
            <a:avLst/>
            <a:gdLst>
              <a:gd name="connsiteX0" fmla="*/ 0 w 7195675"/>
              <a:gd name="connsiteY0" fmla="*/ 0 h 6858000"/>
              <a:gd name="connsiteX1" fmla="*/ 7195675 w 7195675"/>
              <a:gd name="connsiteY1" fmla="*/ 0 h 6858000"/>
              <a:gd name="connsiteX2" fmla="*/ 7195675 w 7195675"/>
              <a:gd name="connsiteY2" fmla="*/ 6858000 h 6858000"/>
              <a:gd name="connsiteX3" fmla="*/ 0 w 71956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195675" h="6858000">
                <a:moveTo>
                  <a:pt x="0" y="0"/>
                </a:moveTo>
                <a:lnTo>
                  <a:pt x="7195675" y="0"/>
                </a:lnTo>
                <a:lnTo>
                  <a:pt x="7195675" y="6858000"/>
                </a:lnTo>
                <a:lnTo>
                  <a:pt x="0" y="6858000"/>
                </a:ln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 </a:t>
            </a:r>
          </a:p>
        </p:txBody>
      </p:sp>
      <p:sp>
        <p:nvSpPr>
          <p:cNvPr id="17" name="Footer Placeholder 4">
            <a:extLst>
              <a:ext uri="{FF2B5EF4-FFF2-40B4-BE49-F238E27FC236}">
                <a16:creationId xmlns:a16="http://schemas.microsoft.com/office/drawing/2014/main" id="{DF8C2BF2-38FB-0598-A4BE-DD111229A3FE}"/>
              </a:ext>
            </a:extLst>
          </p:cNvPr>
          <p:cNvSpPr>
            <a:spLocks noGrp="1"/>
          </p:cNvSpPr>
          <p:nvPr>
            <p:ph type="ftr" sz="quarter" idx="11"/>
          </p:nvPr>
        </p:nvSpPr>
        <p:spPr>
          <a:xfrm>
            <a:off x="7846388" y="6438900"/>
            <a:ext cx="1714301" cy="419100"/>
          </a:xfrm>
        </p:spPr>
        <p:txBody>
          <a:bodyPr/>
          <a:lstStyle/>
          <a:p>
            <a:r>
              <a:rPr lang="en-US"/>
              <a:t>Sample Footer Text</a:t>
            </a:r>
            <a:endParaRPr lang="en-US" dirty="0"/>
          </a:p>
        </p:txBody>
      </p:sp>
      <p:sp>
        <p:nvSpPr>
          <p:cNvPr id="18" name="Date Placeholder 4">
            <a:extLst>
              <a:ext uri="{FF2B5EF4-FFF2-40B4-BE49-F238E27FC236}">
                <a16:creationId xmlns:a16="http://schemas.microsoft.com/office/drawing/2014/main" id="{5A41BBAF-5441-8512-B575-2EB961DD485E}"/>
              </a:ext>
            </a:extLst>
          </p:cNvPr>
          <p:cNvSpPr>
            <a:spLocks noGrp="1"/>
          </p:cNvSpPr>
          <p:nvPr>
            <p:ph type="dt" sz="half" idx="15"/>
          </p:nvPr>
        </p:nvSpPr>
        <p:spPr>
          <a:xfrm>
            <a:off x="9650896" y="6438900"/>
            <a:ext cx="864704" cy="419100"/>
          </a:xfrm>
        </p:spPr>
        <p:txBody>
          <a:bodyPr/>
          <a:lstStyle/>
          <a:p>
            <a:fld id="{2ABAD28B-DD56-4B56-883A-96608C765E28}" type="datetimeFigureOut">
              <a:rPr lang="en-US" smtClean="0"/>
              <a:pPr/>
              <a:t>9/22/2025</a:t>
            </a:fld>
            <a:endParaRPr lang="en-US" dirty="0"/>
          </a:p>
        </p:txBody>
      </p:sp>
      <p:sp>
        <p:nvSpPr>
          <p:cNvPr id="19" name="Slide Number Placeholder 5">
            <a:extLst>
              <a:ext uri="{FF2B5EF4-FFF2-40B4-BE49-F238E27FC236}">
                <a16:creationId xmlns:a16="http://schemas.microsoft.com/office/drawing/2014/main" id="{89401810-4A83-D1CF-00A6-76F622C7153C}"/>
              </a:ext>
            </a:extLst>
          </p:cNvPr>
          <p:cNvSpPr>
            <a:spLocks noGrp="1"/>
          </p:cNvSpPr>
          <p:nvPr>
            <p:ph type="sldNum" sz="quarter" idx="12"/>
          </p:nvPr>
        </p:nvSpPr>
        <p:spPr>
          <a:xfrm>
            <a:off x="10523764" y="6438900"/>
            <a:ext cx="601436" cy="419100"/>
          </a:xfr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74173922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with Pictur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081055" y="1111101"/>
            <a:ext cx="4179762" cy="3935983"/>
          </a:xfrm>
        </p:spPr>
        <p:txBody>
          <a:bodyPr vert="horz" lIns="91440" tIns="45720" rIns="91440" bIns="45720" rtlCol="0" anchor="t">
            <a:normAutofit/>
          </a:bodyPr>
          <a:lstStyle>
            <a:lvl1pPr>
              <a:defRPr lang="en-US" sz="3600" dirty="0"/>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091688" y="5190622"/>
            <a:ext cx="4179762" cy="1095877"/>
          </a:xfrm>
        </p:spPr>
        <p:txBody>
          <a:bodyPr vert="horz" lIns="91440" tIns="45720" rIns="91440" bIns="45720" rtlCol="0" anchor="b">
            <a:normAutofit/>
          </a:bodyPr>
          <a:lstStyle>
            <a:lvl1pPr marL="0" indent="0">
              <a:lnSpc>
                <a:spcPct val="100000"/>
              </a:lnSpc>
              <a:buNone/>
              <a:defRPr lang="en-US" sz="1600" dirty="0"/>
            </a:lvl1pPr>
          </a:lstStyle>
          <a:p>
            <a:pPr lvl="0"/>
            <a:r>
              <a:rPr lang="en-US" dirty="0"/>
              <a:t>Click to edit Master subtitle style</a:t>
            </a:r>
          </a:p>
        </p:txBody>
      </p:sp>
      <p:cxnSp>
        <p:nvCxnSpPr>
          <p:cNvPr id="4" name="Straight Connector 3">
            <a:extLst>
              <a:ext uri="{FF2B5EF4-FFF2-40B4-BE49-F238E27FC236}">
                <a16:creationId xmlns:a16="http://schemas.microsoft.com/office/drawing/2014/main" id="{246DF655-18E5-0F01-A30A-A66220E09345}"/>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4B984BF6-8944-BCD9-907F-19E062A93E04}"/>
              </a:ext>
            </a:extLst>
          </p:cNvPr>
          <p:cNvSpPr>
            <a:spLocks noGrp="1"/>
          </p:cNvSpPr>
          <p:nvPr>
            <p:ph type="ftr" sz="quarter" idx="11"/>
          </p:nvPr>
        </p:nvSpPr>
        <p:spPr>
          <a:xfrm>
            <a:off x="1091689" y="6430037"/>
            <a:ext cx="2604618" cy="419100"/>
          </a:xfrm>
        </p:spPr>
        <p:txBody>
          <a:bodyPr/>
          <a:lstStyle/>
          <a:p>
            <a:r>
              <a:rPr lang="en-US"/>
              <a:t>Sample Footer Text</a:t>
            </a:r>
            <a:endParaRPr lang="en-US" dirty="0"/>
          </a:p>
        </p:txBody>
      </p:sp>
      <p:sp>
        <p:nvSpPr>
          <p:cNvPr id="6" name="Date Placeholder 4">
            <a:extLst>
              <a:ext uri="{FF2B5EF4-FFF2-40B4-BE49-F238E27FC236}">
                <a16:creationId xmlns:a16="http://schemas.microsoft.com/office/drawing/2014/main" id="{A0A1EB0B-7080-C0FF-A599-2F24CE797B37}"/>
              </a:ext>
            </a:extLst>
          </p:cNvPr>
          <p:cNvSpPr>
            <a:spLocks noGrp="1"/>
          </p:cNvSpPr>
          <p:nvPr>
            <p:ph type="dt" sz="half" idx="15"/>
          </p:nvPr>
        </p:nvSpPr>
        <p:spPr>
          <a:xfrm>
            <a:off x="3786513" y="6430037"/>
            <a:ext cx="864704" cy="419100"/>
          </a:xfrm>
        </p:spPr>
        <p:txBody>
          <a:bodyPr/>
          <a:lstStyle/>
          <a:p>
            <a:fld id="{2ABAD28B-DD56-4B56-883A-96608C765E28}" type="datetimeFigureOut">
              <a:rPr lang="en-US" smtClean="0"/>
              <a:pPr/>
              <a:t>9/22/2025</a:t>
            </a:fld>
            <a:endParaRPr lang="en-US" dirty="0"/>
          </a:p>
        </p:txBody>
      </p:sp>
      <p:sp>
        <p:nvSpPr>
          <p:cNvPr id="10" name="Slide Number Placeholder 5">
            <a:extLst>
              <a:ext uri="{FF2B5EF4-FFF2-40B4-BE49-F238E27FC236}">
                <a16:creationId xmlns:a16="http://schemas.microsoft.com/office/drawing/2014/main" id="{D9E47F5A-D737-9005-3896-E6383830C7E3}"/>
              </a:ext>
            </a:extLst>
          </p:cNvPr>
          <p:cNvSpPr>
            <a:spLocks noGrp="1"/>
          </p:cNvSpPr>
          <p:nvPr>
            <p:ph type="sldNum" sz="quarter" idx="12"/>
          </p:nvPr>
        </p:nvSpPr>
        <p:spPr>
          <a:xfrm>
            <a:off x="4659381" y="6430037"/>
            <a:ext cx="601436" cy="419100"/>
          </a:xfrm>
        </p:spPr>
        <p:txBody>
          <a:bodyPr/>
          <a:lstStyle/>
          <a:p>
            <a:fld id="{AEAA3239-9EA4-4A65-A281-97F994456D9F}" type="slidenum">
              <a:rPr lang="en-US" smtClean="0"/>
              <a:t>‹#›</a:t>
            </a:fld>
            <a:endParaRPr lang="en-US"/>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hasCustomPrompt="1"/>
          </p:nvPr>
        </p:nvSpPr>
        <p:spPr>
          <a:xfrm>
            <a:off x="5500050" y="0"/>
            <a:ext cx="6691950" cy="6858000"/>
          </a:xfrm>
          <a:blipFill dpi="0" rotWithShape="1">
            <a:blip r:embed="rId2">
              <a:alphaModFix amt="60000"/>
            </a:blip>
            <a:srcRect/>
            <a:stretch>
              <a:fillRect/>
            </a:stretch>
          </a:blipFill>
        </p:spPr>
        <p:txBody>
          <a:bodyPr/>
          <a:lstStyle>
            <a:lvl1pPr marL="0" indent="0">
              <a:buNone/>
              <a:defRPr/>
            </a:lvl1pPr>
          </a:lstStyle>
          <a:p>
            <a:r>
              <a:rPr lang="en-US" dirty="0"/>
              <a:t>  </a:t>
            </a:r>
          </a:p>
        </p:txBody>
      </p:sp>
    </p:spTree>
    <p:extLst>
      <p:ext uri="{BB962C8B-B14F-4D97-AF65-F5344CB8AC3E}">
        <p14:creationId xmlns:p14="http://schemas.microsoft.com/office/powerpoint/2010/main" val="62206206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1A7175-8061-E7CC-68E4-2B3CECB6CCFE}"/>
              </a:ext>
            </a:extLst>
          </p:cNvPr>
          <p:cNvSpPr>
            <a:spLocks noGrp="1"/>
          </p:cNvSpPr>
          <p:nvPr>
            <p:ph type="title" hasCustomPrompt="1"/>
          </p:nvPr>
        </p:nvSpPr>
        <p:spPr>
          <a:xfrm>
            <a:off x="1088136" y="1090244"/>
            <a:ext cx="10037064" cy="5159257"/>
          </a:xfrm>
        </p:spPr>
        <p:txBody>
          <a:bodyPr>
            <a:normAutofit/>
          </a:bodyPr>
          <a:lstStyle>
            <a:lvl1pPr>
              <a:defRPr sz="8000">
                <a:solidFill>
                  <a:schemeClr val="bg1"/>
                </a:solidFill>
              </a:defRPr>
            </a:lvl1pPr>
          </a:lstStyle>
          <a:p>
            <a:r>
              <a:rPr lang="en-US" dirty="0"/>
              <a:t>Section header</a:t>
            </a:r>
          </a:p>
        </p:txBody>
      </p:sp>
      <p:sp>
        <p:nvSpPr>
          <p:cNvPr id="5" name="Footer Placeholder 4">
            <a:extLst>
              <a:ext uri="{FF2B5EF4-FFF2-40B4-BE49-F238E27FC236}">
                <a16:creationId xmlns:a16="http://schemas.microsoft.com/office/drawing/2014/main" id="{4C094542-CAEF-4D6C-BE6A-BC100F0590F9}"/>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4" name="Date Placeholder 3">
            <a:extLst>
              <a:ext uri="{FF2B5EF4-FFF2-40B4-BE49-F238E27FC236}">
                <a16:creationId xmlns:a16="http://schemas.microsoft.com/office/drawing/2014/main" id="{B3408851-4DCC-447C-828A-5F7E66F7623D}"/>
              </a:ext>
            </a:extLst>
          </p:cNvPr>
          <p:cNvSpPr>
            <a:spLocks noGrp="1"/>
          </p:cNvSpPr>
          <p:nvPr>
            <p:ph type="dt" sz="half" idx="10"/>
          </p:nvPr>
        </p:nvSpPr>
        <p:spPr/>
        <p:txBody>
          <a:bodyPr/>
          <a:lstStyle>
            <a:lvl1pPr>
              <a:defRPr>
                <a:solidFill>
                  <a:schemeClr val="bg1"/>
                </a:solidFill>
              </a:defRPr>
            </a:lvl1pPr>
          </a:lstStyle>
          <a:p>
            <a:fld id="{2ABAD28B-DD56-4B56-883A-96608C765E28}" type="datetimeFigureOut">
              <a:rPr lang="en-US" smtClean="0"/>
              <a:pPr/>
              <a:t>9/22/2025</a:t>
            </a:fld>
            <a:endParaRPr lang="en-US" dirty="0"/>
          </a:p>
        </p:txBody>
      </p:sp>
      <p:sp>
        <p:nvSpPr>
          <p:cNvPr id="6" name="Slide Number Placeholder 5">
            <a:extLst>
              <a:ext uri="{FF2B5EF4-FFF2-40B4-BE49-F238E27FC236}">
                <a16:creationId xmlns:a16="http://schemas.microsoft.com/office/drawing/2014/main" id="{2C8BDE40-8468-4051-9703-B751608AAF9D}"/>
              </a:ext>
            </a:extLst>
          </p:cNvPr>
          <p:cNvSpPr>
            <a:spLocks noGrp="1"/>
          </p:cNvSpPr>
          <p:nvPr>
            <p:ph type="sldNum" sz="quarter" idx="12"/>
          </p:nvPr>
        </p:nvSpPr>
        <p:spPr/>
        <p:txBody>
          <a:bodyPr/>
          <a:lstStyle>
            <a:lvl1pPr>
              <a:defRPr>
                <a:solidFill>
                  <a:schemeClr val="bg1"/>
                </a:solidFill>
              </a:defRPr>
            </a:lvl1pPr>
          </a:lstStyle>
          <a:p>
            <a:fld id="{7DF5BAF5-ABAB-4575-8E56-D109A3D17F9F}" type="slidenum">
              <a:rPr lang="en-US" smtClean="0"/>
              <a:pPr/>
              <a:t>‹#›</a:t>
            </a:fld>
            <a:endParaRPr lang="en-US" dirty="0"/>
          </a:p>
        </p:txBody>
      </p:sp>
      <p:cxnSp>
        <p:nvCxnSpPr>
          <p:cNvPr id="9" name="Straight Connector 8">
            <a:extLst>
              <a:ext uri="{FF2B5EF4-FFF2-40B4-BE49-F238E27FC236}">
                <a16:creationId xmlns:a16="http://schemas.microsoft.com/office/drawing/2014/main" id="{96A5A591-C2D3-D6A3-432F-2C1371951C13}"/>
              </a:ext>
              <a:ext uri="{C183D7F6-B498-43B3-948B-1728B52AA6E4}">
                <adec:decorative xmlns:adec="http://schemas.microsoft.com/office/drawing/2017/decorative" val="1"/>
              </a:ext>
            </a:extLst>
          </p:cNvPr>
          <p:cNvCxnSpPr>
            <a:cxnSpLocks/>
          </p:cNvCxnSpPr>
          <p:nvPr userDrawn="1"/>
        </p:nvCxnSpPr>
        <p:spPr>
          <a:xfrm>
            <a:off x="0" y="1205868"/>
            <a:ext cx="804195" cy="0"/>
          </a:xfrm>
          <a:prstGeom prst="line">
            <a:avLst/>
          </a:prstGeom>
          <a:ln w="1206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07787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B916BDA-9E36-8180-7EBC-AC2A35C79FFC}"/>
              </a:ext>
            </a:extLst>
          </p:cNvPr>
          <p:cNvSpPr>
            <a:spLocks noGrp="1"/>
          </p:cNvSpPr>
          <p:nvPr>
            <p:ph type="title" hasCustomPrompt="1"/>
          </p:nvPr>
        </p:nvSpPr>
        <p:spPr>
          <a:xfrm>
            <a:off x="1090940" y="1088702"/>
            <a:ext cx="8479072" cy="1395553"/>
          </a:xfrm>
        </p:spPr>
        <p:txBody>
          <a:bodyPr anchor="t">
            <a:normAutofit/>
          </a:bodyPr>
          <a:lstStyle>
            <a:lvl1pPr>
              <a:defRPr sz="3600"/>
            </a:lvl1pPr>
          </a:lstStyle>
          <a:p>
            <a:r>
              <a:rPr lang="en-US" dirty="0"/>
              <a:t>Agenda</a:t>
            </a:r>
          </a:p>
        </p:txBody>
      </p:sp>
      <p:sp>
        <p:nvSpPr>
          <p:cNvPr id="8" name="Content Placeholder 6">
            <a:extLst>
              <a:ext uri="{FF2B5EF4-FFF2-40B4-BE49-F238E27FC236}">
                <a16:creationId xmlns:a16="http://schemas.microsoft.com/office/drawing/2014/main" id="{92AF672E-4752-50B9-9301-C8042FD003CC}"/>
              </a:ext>
            </a:extLst>
          </p:cNvPr>
          <p:cNvSpPr>
            <a:spLocks noGrp="1"/>
          </p:cNvSpPr>
          <p:nvPr>
            <p:ph sz="quarter" idx="13"/>
          </p:nvPr>
        </p:nvSpPr>
        <p:spPr>
          <a:xfrm>
            <a:off x="1096697" y="2484255"/>
            <a:ext cx="8467558" cy="3539514"/>
          </a:xfrm>
        </p:spPr>
        <p:txBody>
          <a:bodyPr>
            <a:normAutofit/>
          </a:bodyPr>
          <a:lstStyle>
            <a:lvl1pPr marL="457200" indent="-457200">
              <a:lnSpc>
                <a:spcPct val="100000"/>
              </a:lnSpc>
              <a:buFont typeface="+mj-lt"/>
              <a:buAutoNum type="arabicPeriod"/>
              <a:defRPr sz="2000"/>
            </a:lvl1pPr>
            <a:lvl2pPr marL="685800" indent="-457200">
              <a:lnSpc>
                <a:spcPct val="100000"/>
              </a:lnSpc>
              <a:buFont typeface="+mj-lt"/>
              <a:buAutoNum type="arabicPeriod"/>
              <a:defRPr sz="2000"/>
            </a:lvl2pPr>
            <a:lvl3pPr marL="800100" indent="-342900">
              <a:lnSpc>
                <a:spcPct val="100000"/>
              </a:lnSpc>
              <a:buFont typeface="+mj-lt"/>
              <a:buAutoNum type="arabicPeriod"/>
              <a:defRPr sz="2000"/>
            </a:lvl3pPr>
            <a:lvl4pPr marL="1028700" indent="-342900">
              <a:lnSpc>
                <a:spcPct val="100000"/>
              </a:lnSpc>
              <a:buFont typeface="+mj-lt"/>
              <a:buAutoNum type="arabicPeriod"/>
              <a:defRPr sz="2000"/>
            </a:lvl4pPr>
            <a:lvl5pPr marL="1257300" indent="-342900">
              <a:lnSpc>
                <a:spcPct val="100000"/>
              </a:lnSpc>
              <a:buFont typeface="+mj-lt"/>
              <a:buAutoNum type="arabicPeriod"/>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8A60B404-9532-4DA8-8A40-EC339A5BE635}" type="datetime1">
              <a:rPr lang="en-US" smtClean="0"/>
              <a:t>9/22/2025</a:t>
            </a:fld>
            <a:endParaRPr lang="en-US" dirty="0"/>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9" name="Straight Connector 8">
            <a:extLst>
              <a:ext uri="{FF2B5EF4-FFF2-40B4-BE49-F238E27FC236}">
                <a16:creationId xmlns:a16="http://schemas.microsoft.com/office/drawing/2014/main" id="{4565070F-FB67-7572-2807-986A25537650}"/>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12174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hasCustomPrompt="1"/>
          </p:nvPr>
        </p:nvSpPr>
        <p:spPr>
          <a:xfrm>
            <a:off x="1088136" y="1088136"/>
            <a:ext cx="5749392" cy="1554480"/>
          </a:xfrm>
        </p:spPr>
        <p:txBody>
          <a:bodyPr anchor="t" anchorCtr="0">
            <a:normAutofit/>
          </a:bodyPr>
          <a:lstStyle>
            <a:lvl1pPr>
              <a:defRPr sz="3600"/>
            </a:lvl1pPr>
          </a:lstStyle>
          <a:p>
            <a:r>
              <a:rPr lang="en-US" dirty="0"/>
              <a:t>Agenda</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1088136" y="2651760"/>
            <a:ext cx="5749392" cy="3694176"/>
          </a:xfrm>
        </p:spPr>
        <p:txBody>
          <a:bodyPr>
            <a:normAutofit/>
          </a:bodyPr>
          <a:lstStyle>
            <a:lvl1pPr marL="342900" indent="-342900">
              <a:lnSpc>
                <a:spcPct val="100000"/>
              </a:lnSpc>
              <a:buFont typeface="System Font Regular"/>
              <a:buChar char="-"/>
              <a:defRPr sz="2000"/>
            </a:lvl1pPr>
            <a:lvl2pPr>
              <a:lnSpc>
                <a:spcPct val="100000"/>
              </a:lnSpc>
              <a:defRPr sz="2000"/>
            </a:lvl2pPr>
            <a:lvl3pPr>
              <a:lnSpc>
                <a:spcPct val="100000"/>
              </a:lnSpc>
              <a:defRPr sz="2000"/>
            </a:lvl3pPr>
            <a:lvl4pPr>
              <a:lnSpc>
                <a:spcPct val="100000"/>
              </a:lnSpc>
              <a:defRPr sz="2000"/>
            </a:lvl4pPr>
            <a:lvl5pPr>
              <a:lnSpc>
                <a:spcPct val="100000"/>
              </a:lnSpc>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a:xfrm>
            <a:off x="1090940" y="6438900"/>
            <a:ext cx="3915404" cy="419100"/>
          </a:xfrm>
        </p:spPr>
        <p:txBody>
          <a:bodyPr/>
          <a:lstStyle/>
          <a:p>
            <a:r>
              <a:rPr lang="en-US" dirty="0"/>
              <a:t>Sample Footer Text</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5006344" y="6438900"/>
            <a:ext cx="1126120" cy="419100"/>
          </a:xfrm>
        </p:spPr>
        <p:txBody>
          <a:bodyPr/>
          <a:lstStyle/>
          <a:p>
            <a:fld id="{8A60B404-9532-4DA8-8A40-EC339A5BE635}" type="datetime1">
              <a:rPr lang="en-US" smtClean="0"/>
              <a:t>9/22/2025</a:t>
            </a:fld>
            <a:endParaRPr lang="en-US" dirty="0"/>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a:xfrm>
            <a:off x="6132464" y="6438900"/>
            <a:ext cx="705064" cy="419100"/>
          </a:xfrm>
        </p:spPr>
        <p:txBody>
          <a:bodyPr/>
          <a:lstStyle/>
          <a:p>
            <a:fld id="{CC057153-B650-4DEB-B370-79DDCFDCE934}" type="slidenum">
              <a:rPr lang="en-US" smtClean="0"/>
              <a:t>‹#›</a:t>
            </a:fld>
            <a:endParaRPr lang="en-US" dirty="0"/>
          </a:p>
        </p:txBody>
      </p:sp>
      <p:sp>
        <p:nvSpPr>
          <p:cNvPr id="6" name="Picture Placeholder 10">
            <a:extLst>
              <a:ext uri="{FF2B5EF4-FFF2-40B4-BE49-F238E27FC236}">
                <a16:creationId xmlns:a16="http://schemas.microsoft.com/office/drawing/2014/main" id="{E4B52E79-E470-1B1A-EADF-94DA7253B328}"/>
              </a:ext>
            </a:extLst>
          </p:cNvPr>
          <p:cNvSpPr>
            <a:spLocks noGrp="1"/>
          </p:cNvSpPr>
          <p:nvPr>
            <p:ph type="pic" sz="quarter" idx="14" hasCustomPrompt="1"/>
          </p:nvPr>
        </p:nvSpPr>
        <p:spPr>
          <a:xfrm>
            <a:off x="7315200" y="0"/>
            <a:ext cx="4876800" cy="6858000"/>
          </a:xfrm>
          <a:blipFill dpi="0" rotWithShape="1">
            <a:blip r:embed="rId2">
              <a:alphaModFix amt="60000"/>
            </a:blip>
            <a:srcRect/>
            <a:stretch>
              <a:fillRect/>
            </a:stretch>
          </a:blipFill>
        </p:spPr>
        <p:txBody>
          <a:bodyPr/>
          <a:lstStyle>
            <a:lvl1pPr>
              <a:defRPr/>
            </a:lvl1pPr>
          </a:lstStyle>
          <a:p>
            <a:r>
              <a:rPr lang="en-US" dirty="0"/>
              <a:t>  </a:t>
            </a:r>
          </a:p>
        </p:txBody>
      </p:sp>
      <p:cxnSp>
        <p:nvCxnSpPr>
          <p:cNvPr id="8" name="Straight Connector 7">
            <a:extLst>
              <a:ext uri="{FF2B5EF4-FFF2-40B4-BE49-F238E27FC236}">
                <a16:creationId xmlns:a16="http://schemas.microsoft.com/office/drawing/2014/main" id="{94C1AE97-7274-F222-2135-C3524958A87F}"/>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14183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Agenda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hasCustomPrompt="1"/>
          </p:nvPr>
        </p:nvSpPr>
        <p:spPr>
          <a:xfrm>
            <a:off x="5587999" y="405240"/>
            <a:ext cx="5916508" cy="1819662"/>
          </a:xfrm>
        </p:spPr>
        <p:txBody>
          <a:bodyPr anchor="b">
            <a:normAutofit/>
          </a:bodyPr>
          <a:lstStyle>
            <a:lvl1pPr>
              <a:defRPr sz="8000"/>
            </a:lvl1pPr>
          </a:lstStyle>
          <a:p>
            <a:r>
              <a:rPr lang="en-US" dirty="0"/>
              <a:t>AGENDA</a:t>
            </a:r>
          </a:p>
        </p:txBody>
      </p:sp>
      <p:sp>
        <p:nvSpPr>
          <p:cNvPr id="10" name="Picture Placeholder 9">
            <a:extLst>
              <a:ext uri="{FF2B5EF4-FFF2-40B4-BE49-F238E27FC236}">
                <a16:creationId xmlns:a16="http://schemas.microsoft.com/office/drawing/2014/main" id="{DD26684C-23E4-F6A1-5A03-70AE7BEA72CA}"/>
              </a:ext>
            </a:extLst>
          </p:cNvPr>
          <p:cNvSpPr>
            <a:spLocks noGrp="1"/>
          </p:cNvSpPr>
          <p:nvPr>
            <p:ph type="pic" sz="quarter" idx="14" hasCustomPrompt="1"/>
          </p:nvPr>
        </p:nvSpPr>
        <p:spPr>
          <a:xfrm>
            <a:off x="1" y="0"/>
            <a:ext cx="4565591" cy="6858000"/>
          </a:xfrm>
          <a:custGeom>
            <a:avLst/>
            <a:gdLst>
              <a:gd name="connsiteX0" fmla="*/ 0 w 4565591"/>
              <a:gd name="connsiteY0" fmla="*/ 0 h 6858000"/>
              <a:gd name="connsiteX1" fmla="*/ 4565591 w 4565591"/>
              <a:gd name="connsiteY1" fmla="*/ 0 h 6858000"/>
              <a:gd name="connsiteX2" fmla="*/ 4565591 w 4565591"/>
              <a:gd name="connsiteY2" fmla="*/ 6858000 h 6858000"/>
              <a:gd name="connsiteX3" fmla="*/ 0 w 456559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565591" h="6858000">
                <a:moveTo>
                  <a:pt x="0" y="0"/>
                </a:moveTo>
                <a:lnTo>
                  <a:pt x="4565591" y="0"/>
                </a:lnTo>
                <a:lnTo>
                  <a:pt x="4565591" y="6858000"/>
                </a:lnTo>
                <a:lnTo>
                  <a:pt x="0" y="6858000"/>
                </a:ln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  </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5588000" y="2481119"/>
            <a:ext cx="5916507" cy="3394364"/>
          </a:xfrm>
        </p:spPr>
        <p:txBody>
          <a:bodyPr anchor="b">
            <a:normAutofit/>
          </a:bodyPr>
          <a:lstStyle>
            <a:lvl1pPr marL="457200" indent="-457200">
              <a:lnSpc>
                <a:spcPct val="100000"/>
              </a:lnSpc>
              <a:buFont typeface="+mj-lt"/>
              <a:buAutoNum type="arabicPeriod"/>
              <a:defRPr sz="2000"/>
            </a:lvl1pPr>
            <a:lvl2pPr marL="571500" indent="-342900">
              <a:lnSpc>
                <a:spcPct val="100000"/>
              </a:lnSpc>
              <a:buFont typeface="+mj-lt"/>
              <a:buAutoNum type="arabicPeriod"/>
              <a:defRPr sz="2000"/>
            </a:lvl2pPr>
            <a:lvl3pPr marL="800100" indent="-342900">
              <a:lnSpc>
                <a:spcPct val="100000"/>
              </a:lnSpc>
              <a:buFont typeface="+mj-lt"/>
              <a:buAutoNum type="arabicPeriod"/>
              <a:defRPr sz="2000"/>
            </a:lvl3pPr>
            <a:lvl4pPr marL="1028700" indent="-342900">
              <a:lnSpc>
                <a:spcPct val="100000"/>
              </a:lnSpc>
              <a:buFont typeface="+mj-lt"/>
              <a:buAutoNum type="arabicPeriod"/>
              <a:defRPr sz="2000"/>
            </a:lvl4pPr>
            <a:lvl5pPr>
              <a:lnSpc>
                <a:spcPct val="100000"/>
              </a:lnSpc>
              <a:buFont typeface="+mj-lt"/>
              <a:buAutoNum type="arabicPeriod"/>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AF50F4DE-D5C9-EDEE-A6C1-8053893B18C6}"/>
              </a:ext>
              <a:ext uri="{C183D7F6-B498-43B3-948B-1728B52AA6E4}">
                <adec:decorative xmlns:adec="http://schemas.microsoft.com/office/drawing/2017/decorative" val="1"/>
              </a:ext>
            </a:extLst>
          </p:cNvPr>
          <p:cNvCxnSpPr>
            <a:cxnSpLocks/>
          </p:cNvCxnSpPr>
          <p:nvPr userDrawn="1"/>
        </p:nvCxnSpPr>
        <p:spPr>
          <a:xfrm>
            <a:off x="11387805" y="5715292"/>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Footer Placeholder 4">
            <a:extLst>
              <a:ext uri="{FF2B5EF4-FFF2-40B4-BE49-F238E27FC236}">
                <a16:creationId xmlns:a16="http://schemas.microsoft.com/office/drawing/2014/main" id="{0E02C9ED-7E7F-43D6-3567-8A7D0DC86025}"/>
              </a:ext>
            </a:extLst>
          </p:cNvPr>
          <p:cNvSpPr>
            <a:spLocks noGrp="1"/>
          </p:cNvSpPr>
          <p:nvPr>
            <p:ph type="ftr" sz="quarter" idx="11"/>
          </p:nvPr>
        </p:nvSpPr>
        <p:spPr>
          <a:xfrm>
            <a:off x="5588000" y="6438900"/>
            <a:ext cx="3972690" cy="419100"/>
          </a:xfrm>
        </p:spPr>
        <p:txBody>
          <a:bodyPr/>
          <a:lstStyle/>
          <a:p>
            <a:r>
              <a:rPr lang="en-US" dirty="0"/>
              <a:t>Sample Footer Text</a:t>
            </a:r>
          </a:p>
        </p:txBody>
      </p:sp>
      <p:sp>
        <p:nvSpPr>
          <p:cNvPr id="13" name="Date Placeholder 4">
            <a:extLst>
              <a:ext uri="{FF2B5EF4-FFF2-40B4-BE49-F238E27FC236}">
                <a16:creationId xmlns:a16="http://schemas.microsoft.com/office/drawing/2014/main" id="{94369780-1787-623B-A3F0-C72DED32992F}"/>
              </a:ext>
            </a:extLst>
          </p:cNvPr>
          <p:cNvSpPr>
            <a:spLocks noGrp="1"/>
          </p:cNvSpPr>
          <p:nvPr>
            <p:ph type="dt" sz="half" idx="15"/>
          </p:nvPr>
        </p:nvSpPr>
        <p:spPr>
          <a:xfrm>
            <a:off x="9650896" y="6438900"/>
            <a:ext cx="864704" cy="419100"/>
          </a:xfrm>
        </p:spPr>
        <p:txBody>
          <a:bodyPr/>
          <a:lstStyle/>
          <a:p>
            <a:fld id="{2ABAD28B-DD56-4B56-883A-96608C765E28}" type="datetimeFigureOut">
              <a:rPr lang="en-US" smtClean="0"/>
              <a:pPr/>
              <a:t>9/22/2025</a:t>
            </a:fld>
            <a:endParaRPr lang="en-US" dirty="0"/>
          </a:p>
        </p:txBody>
      </p:sp>
      <p:sp>
        <p:nvSpPr>
          <p:cNvPr id="14" name="Slide Number Placeholder 5">
            <a:extLst>
              <a:ext uri="{FF2B5EF4-FFF2-40B4-BE49-F238E27FC236}">
                <a16:creationId xmlns:a16="http://schemas.microsoft.com/office/drawing/2014/main" id="{B9B34B61-93E0-16E5-3DE1-0085D9CB4486}"/>
              </a:ext>
            </a:extLst>
          </p:cNvPr>
          <p:cNvSpPr>
            <a:spLocks noGrp="1"/>
          </p:cNvSpPr>
          <p:nvPr>
            <p:ph type="sldNum" sz="quarter" idx="12"/>
          </p:nvPr>
        </p:nvSpPr>
        <p:spPr>
          <a:xfrm>
            <a:off x="10523764" y="6438900"/>
            <a:ext cx="601436" cy="419100"/>
          </a:xfr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32553618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A8E2B0F-68B7-6425-620F-3E3285F51A3E}"/>
              </a:ext>
            </a:extLst>
          </p:cNvPr>
          <p:cNvSpPr>
            <a:spLocks noGrp="1"/>
          </p:cNvSpPr>
          <p:nvPr>
            <p:ph type="title"/>
          </p:nvPr>
        </p:nvSpPr>
        <p:spPr>
          <a:xfrm>
            <a:off x="1088136" y="1090244"/>
            <a:ext cx="4659277" cy="1669805"/>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AF2BB16B-437E-D6AB-E317-2BE63ABCB1E0}"/>
              </a:ext>
            </a:extLst>
          </p:cNvPr>
          <p:cNvSpPr>
            <a:spLocks noGrp="1"/>
          </p:cNvSpPr>
          <p:nvPr>
            <p:ph sz="quarter" idx="14"/>
          </p:nvPr>
        </p:nvSpPr>
        <p:spPr>
          <a:xfrm>
            <a:off x="6444588" y="1090244"/>
            <a:ext cx="4680612" cy="1670050"/>
          </a:xfrm>
        </p:spPr>
        <p:txBody>
          <a:bodyPr/>
          <a:lstStyle>
            <a:lvl1pPr>
              <a:lnSpc>
                <a:spcPct val="100000"/>
              </a:lnSpc>
              <a:buFontTx/>
              <a:buNone/>
              <a:defRPr baseline="0"/>
            </a:lvl1pPr>
            <a:lvl2pPr marL="228600" indent="0">
              <a:lnSpc>
                <a:spcPct val="100000"/>
              </a:lnSpc>
              <a:buFontTx/>
              <a:buNone/>
              <a:defRPr baseline="0"/>
            </a:lvl2pPr>
            <a:lvl3pPr marL="457200" indent="0">
              <a:lnSpc>
                <a:spcPct val="100000"/>
              </a:lnSpc>
              <a:buFontTx/>
              <a:buNone/>
              <a:defRPr baseline="0"/>
            </a:lvl3pPr>
            <a:lvl4pPr marL="685800" indent="0">
              <a:lnSpc>
                <a:spcPct val="100000"/>
              </a:lnSpc>
              <a:buFontTx/>
              <a:buNone/>
              <a:defRPr baseline="0"/>
            </a:lvl4pPr>
            <a:lvl5pPr marL="914400" indent="0">
              <a:lnSpc>
                <a:spcPct val="100000"/>
              </a:lnSpc>
              <a:buFontTx/>
              <a:buNone/>
              <a:defRPr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467FC12-63BB-4A63-9424-BFBF8E1D71D9}" type="datetime1">
              <a:rPr lang="en-US" smtClean="0"/>
              <a:t>9/22/2025</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a:p>
        </p:txBody>
      </p:sp>
      <p:cxnSp>
        <p:nvCxnSpPr>
          <p:cNvPr id="7" name="Straight Connector 6">
            <a:extLst>
              <a:ext uri="{FF2B5EF4-FFF2-40B4-BE49-F238E27FC236}">
                <a16:creationId xmlns:a16="http://schemas.microsoft.com/office/drawing/2014/main" id="{66FBA52A-0B44-31D0-A581-D65241A30F69}"/>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4131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87676" y="1114856"/>
            <a:ext cx="3493858" cy="3456894"/>
          </a:xfrm>
        </p:spPr>
        <p:txBody>
          <a:bodyPr anchor="t">
            <a:normAutofit/>
          </a:bodyPr>
          <a:lstStyle>
            <a:lvl1pPr>
              <a:defRPr sz="3600"/>
            </a:lvl1pPr>
          </a:lstStyle>
          <a:p>
            <a:r>
              <a:rPr lang="en-US" dirty="0"/>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263141" y="1115290"/>
            <a:ext cx="5862059" cy="3461212"/>
          </a:xfrm>
        </p:spPr>
        <p:txBody>
          <a:bodyPr>
            <a:normAutofit/>
          </a:bodyPr>
          <a:lstStyle>
            <a:lvl1pPr>
              <a:lnSpc>
                <a:spcPct val="100000"/>
              </a:lnSpc>
              <a:defRPr sz="160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BAA7FA5-AD20-4A92-9D35-3CC6CFA49E64}" type="datetime1">
              <a:rPr lang="en-US" smtClean="0"/>
              <a:t>9/22/2025</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a:p>
        </p:txBody>
      </p:sp>
      <p:cxnSp>
        <p:nvCxnSpPr>
          <p:cNvPr id="3" name="Straight Connector 2">
            <a:extLst>
              <a:ext uri="{FF2B5EF4-FFF2-40B4-BE49-F238E27FC236}">
                <a16:creationId xmlns:a16="http://schemas.microsoft.com/office/drawing/2014/main" id="{28C9ED00-129A-337D-199B-933973FFF6BD}"/>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2163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87676" y="1114856"/>
            <a:ext cx="3923455" cy="4083580"/>
          </a:xfrm>
        </p:spPr>
        <p:txBody>
          <a:bodyPr anchor="t">
            <a:normAutofit/>
          </a:bodyPr>
          <a:lstStyle>
            <a:lvl1pPr>
              <a:defRPr sz="3600"/>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294612" y="1115290"/>
            <a:ext cx="5809713" cy="5171210"/>
          </a:xfrm>
        </p:spPr>
        <p:txBody>
          <a:bodyPr>
            <a:normAutofit/>
          </a:bodyPr>
          <a:lstStyle>
            <a:lvl1pPr>
              <a:lnSpc>
                <a:spcPct val="100000"/>
              </a:lnSpc>
              <a:defRPr sz="160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02AB700-8552-46A0-B700-5DA0068ADBFC}" type="datetime1">
              <a:rPr lang="en-US" smtClean="0"/>
              <a:t>9/22/2025</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a:p>
        </p:txBody>
      </p:sp>
      <p:cxnSp>
        <p:nvCxnSpPr>
          <p:cNvPr id="3" name="Straight Connector 2">
            <a:extLst>
              <a:ext uri="{FF2B5EF4-FFF2-40B4-BE49-F238E27FC236}">
                <a16:creationId xmlns:a16="http://schemas.microsoft.com/office/drawing/2014/main" id="{9954F329-E63B-9F25-4E06-2E98A6453DA7}"/>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84715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85733" y="1119386"/>
            <a:ext cx="3496147" cy="4940661"/>
          </a:xfrm>
        </p:spPr>
        <p:txBody>
          <a:bodyPr anchor="t">
            <a:normAutofit/>
          </a:bodyPr>
          <a:lstStyle>
            <a:lvl1pPr>
              <a:defRPr sz="3600"/>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4863418" y="1119386"/>
            <a:ext cx="6242849" cy="4940661"/>
          </a:xfrm>
        </p:spPr>
        <p:txBody>
          <a:bodyPr>
            <a:normAutofit/>
          </a:bodyPr>
          <a:lstStyle>
            <a:lvl1pPr>
              <a:lnSpc>
                <a:spcPct val="100000"/>
              </a:lnSpc>
              <a:defRPr sz="160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A892AD61-D199-4B74-B80B-2001400510FA}" type="datetime1">
              <a:rPr lang="en-US" smtClean="0"/>
              <a:t>9/22/2025</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a:p>
        </p:txBody>
      </p:sp>
      <p:cxnSp>
        <p:nvCxnSpPr>
          <p:cNvPr id="3" name="Straight Connector 2">
            <a:extLst>
              <a:ext uri="{FF2B5EF4-FFF2-40B4-BE49-F238E27FC236}">
                <a16:creationId xmlns:a16="http://schemas.microsoft.com/office/drawing/2014/main" id="{317C024E-BDA9-596A-880A-BD5A17F5C7FD}"/>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607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EE2F5-9D3C-4BE7-9AD5-335B31CF2CB5}"/>
              </a:ext>
            </a:extLst>
          </p:cNvPr>
          <p:cNvSpPr>
            <a:spLocks noGrp="1"/>
          </p:cNvSpPr>
          <p:nvPr>
            <p:ph type="title"/>
          </p:nvPr>
        </p:nvSpPr>
        <p:spPr>
          <a:xfrm>
            <a:off x="1088136" y="1090246"/>
            <a:ext cx="10840626" cy="79051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E5F98C4F-4BF6-47CF-ABEE-2B12748C470C}"/>
              </a:ext>
            </a:extLst>
          </p:cNvPr>
          <p:cNvSpPr>
            <a:spLocks noGrp="1"/>
          </p:cNvSpPr>
          <p:nvPr>
            <p:ph idx="1"/>
          </p:nvPr>
        </p:nvSpPr>
        <p:spPr>
          <a:xfrm>
            <a:off x="1088135" y="1880756"/>
            <a:ext cx="10840627" cy="45581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6151AB30-CD74-471D-9FA6-ADC0C901E6D0}"/>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0D539070-70D2-4DD1-A439-155343FE262E}"/>
              </a:ext>
            </a:extLst>
          </p:cNvPr>
          <p:cNvSpPr>
            <a:spLocks noGrp="1"/>
          </p:cNvSpPr>
          <p:nvPr>
            <p:ph type="dt" sz="half" idx="10"/>
          </p:nvPr>
        </p:nvSpPr>
        <p:spPr/>
        <p:txBody>
          <a:bodyPr/>
          <a:lstStyle/>
          <a:p>
            <a:fld id="{2ABAD28B-DD56-4B56-883A-96608C765E28}" type="datetimeFigureOut">
              <a:rPr lang="en-US" smtClean="0"/>
              <a:t>9/22/2025</a:t>
            </a:fld>
            <a:endParaRPr lang="en-US" dirty="0"/>
          </a:p>
        </p:txBody>
      </p:sp>
      <p:sp>
        <p:nvSpPr>
          <p:cNvPr id="6" name="Slide Number Placeholder 5">
            <a:extLst>
              <a:ext uri="{FF2B5EF4-FFF2-40B4-BE49-F238E27FC236}">
                <a16:creationId xmlns:a16="http://schemas.microsoft.com/office/drawing/2014/main" id="{A6A137C4-F19E-4521-8DCB-4E0CF9CA3193}"/>
              </a:ext>
            </a:extLst>
          </p:cNvPr>
          <p:cNvSpPr>
            <a:spLocks noGrp="1"/>
          </p:cNvSpPr>
          <p:nvPr>
            <p:ph type="sldNum" sz="quarter" idx="12"/>
          </p:nvPr>
        </p:nvSpPr>
        <p:spPr/>
        <p:txBody>
          <a:bodyPr/>
          <a:lstStyle/>
          <a:p>
            <a:fld id="{7DF5BAF5-ABAB-4575-8E56-D109A3D17F9F}" type="slidenum">
              <a:rPr lang="en-US" smtClean="0"/>
              <a:t>‹#›</a:t>
            </a:fld>
            <a:endParaRPr lang="en-US" dirty="0"/>
          </a:p>
        </p:txBody>
      </p:sp>
      <p:cxnSp>
        <p:nvCxnSpPr>
          <p:cNvPr id="7" name="Straight Connector 6">
            <a:extLst>
              <a:ext uri="{FF2B5EF4-FFF2-40B4-BE49-F238E27FC236}">
                <a16:creationId xmlns:a16="http://schemas.microsoft.com/office/drawing/2014/main" id="{FD144482-F463-E942-01AE-69DF54F4171C}"/>
              </a:ext>
              <a:ext uri="{C183D7F6-B498-43B3-948B-1728B52AA6E4}">
                <adec:decorative xmlns:adec="http://schemas.microsoft.com/office/drawing/2017/decorative" val="1"/>
              </a:ext>
            </a:extLst>
          </p:cNvPr>
          <p:cNvCxnSpPr>
            <a:cxnSpLocks/>
          </p:cNvCxnSpPr>
          <p:nvPr userDrawn="1"/>
        </p:nvCxnSpPr>
        <p:spPr>
          <a:xfrm>
            <a:off x="0" y="120586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34829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83701" y="1114655"/>
            <a:ext cx="2771326" cy="3675552"/>
          </a:xfrm>
        </p:spPr>
        <p:txBody>
          <a:bodyPr anchor="t">
            <a:normAutofit/>
          </a:bodyPr>
          <a:lstStyle>
            <a:lvl1pPr>
              <a:defRPr sz="3600"/>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134532" y="1129145"/>
            <a:ext cx="7794231" cy="5157355"/>
          </a:xfrm>
        </p:spPr>
        <p:txBody>
          <a:bodyPr>
            <a:normAutofit/>
          </a:bodyPr>
          <a:lstStyle>
            <a:lvl1pPr>
              <a:lnSpc>
                <a:spcPct val="100000"/>
              </a:lnSpc>
              <a:defRPr sz="160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D00D9374-B0AF-43C5-90A8-C409C7D54B55}" type="datetime1">
              <a:rPr lang="en-US" smtClean="0"/>
              <a:t>9/22/2025</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a:p>
        </p:txBody>
      </p:sp>
      <p:cxnSp>
        <p:nvCxnSpPr>
          <p:cNvPr id="3" name="Straight Connector 2">
            <a:extLst>
              <a:ext uri="{FF2B5EF4-FFF2-40B4-BE49-F238E27FC236}">
                <a16:creationId xmlns:a16="http://schemas.microsoft.com/office/drawing/2014/main" id="{7547F2C9-46DC-B902-E883-CE0360E6DD94}"/>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04129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785788" y="1111101"/>
            <a:ext cx="6339412" cy="1143000"/>
          </a:xfrm>
        </p:spPr>
        <p:txBody>
          <a:bodyPr anchor="t"/>
          <a:lstStyle/>
          <a:p>
            <a:r>
              <a:rPr lang="en-US" dirty="0"/>
              <a:t>Click to edit Master title style</a:t>
            </a:r>
          </a:p>
        </p:txBody>
      </p:sp>
      <p:sp>
        <p:nvSpPr>
          <p:cNvPr id="6" name="Picture Placeholder 10">
            <a:extLst>
              <a:ext uri="{FF2B5EF4-FFF2-40B4-BE49-F238E27FC236}">
                <a16:creationId xmlns:a16="http://schemas.microsoft.com/office/drawing/2014/main" id="{6FB7CB50-241E-E6B6-1C0E-1B5466B14779}"/>
              </a:ext>
            </a:extLst>
          </p:cNvPr>
          <p:cNvSpPr>
            <a:spLocks noGrp="1"/>
          </p:cNvSpPr>
          <p:nvPr>
            <p:ph type="pic" sz="quarter" idx="13" hasCustomPrompt="1"/>
          </p:nvPr>
        </p:nvSpPr>
        <p:spPr>
          <a:xfrm>
            <a:off x="12192" y="0"/>
            <a:ext cx="4506585" cy="6858000"/>
          </a:xfrm>
          <a:blipFill dpi="0" rotWithShape="1">
            <a:blip r:embed="rId2">
              <a:alphaModFix amt="60000"/>
            </a:blip>
            <a:srcRect/>
            <a:stretch>
              <a:fillRect/>
            </a:stretch>
          </a:blipFill>
        </p:spPr>
        <p:txBody>
          <a:bodyPr/>
          <a:lstStyle>
            <a:lvl1pPr marL="0" indent="0">
              <a:buNone/>
              <a:defRPr/>
            </a:lvl1pPr>
          </a:lstStyle>
          <a:p>
            <a:r>
              <a:rPr lang="en-US" dirty="0"/>
              <a:t>  </a:t>
            </a:r>
          </a:p>
        </p:txBody>
      </p:sp>
      <p:sp>
        <p:nvSpPr>
          <p:cNvPr id="11" name="Content Placeholder 7">
            <a:extLst>
              <a:ext uri="{FF2B5EF4-FFF2-40B4-BE49-F238E27FC236}">
                <a16:creationId xmlns:a16="http://schemas.microsoft.com/office/drawing/2014/main" id="{A1C94DDD-A7D7-1407-F63C-F296AB454220}"/>
              </a:ext>
            </a:extLst>
          </p:cNvPr>
          <p:cNvSpPr>
            <a:spLocks noGrp="1"/>
          </p:cNvSpPr>
          <p:nvPr>
            <p:ph sz="quarter" idx="18"/>
          </p:nvPr>
        </p:nvSpPr>
        <p:spPr>
          <a:xfrm>
            <a:off x="4785787" y="2402887"/>
            <a:ext cx="6339414" cy="3883614"/>
          </a:xfrm>
        </p:spPr>
        <p:txBody>
          <a:bodyPr>
            <a:normAutofit/>
          </a:bodyPr>
          <a:lstStyle>
            <a:lvl1pPr>
              <a:lnSpc>
                <a:spcPct val="100000"/>
              </a:lnSpc>
              <a:defRPr sz="160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 name="Straight Connector 2">
            <a:extLst>
              <a:ext uri="{FF2B5EF4-FFF2-40B4-BE49-F238E27FC236}">
                <a16:creationId xmlns:a16="http://schemas.microsoft.com/office/drawing/2014/main" id="{363871FB-7459-8C2E-BA80-AD31AE855A93}"/>
              </a:ext>
              <a:ext uri="{C183D7F6-B498-43B3-948B-1728B52AA6E4}">
                <adec:decorative xmlns:adec="http://schemas.microsoft.com/office/drawing/2017/decorative" val="1"/>
              </a:ext>
            </a:extLst>
          </p:cNvPr>
          <p:cNvCxnSpPr>
            <a:cxnSpLocks/>
          </p:cNvCxnSpPr>
          <p:nvPr userDrawn="1"/>
        </p:nvCxnSpPr>
        <p:spPr>
          <a:xfrm flipH="1">
            <a:off x="11375613"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A7504282-04A3-1CE1-50A4-AF83D0D40A42}"/>
              </a:ext>
            </a:extLst>
          </p:cNvPr>
          <p:cNvSpPr>
            <a:spLocks noGrp="1"/>
          </p:cNvSpPr>
          <p:nvPr>
            <p:ph type="ftr" sz="quarter" idx="11"/>
          </p:nvPr>
        </p:nvSpPr>
        <p:spPr>
          <a:xfrm>
            <a:off x="4785788" y="6438900"/>
            <a:ext cx="4774902" cy="419100"/>
          </a:xfrm>
        </p:spPr>
        <p:txBody>
          <a:bodyPr/>
          <a:lstStyle/>
          <a:p>
            <a:r>
              <a:rPr lang="en-US"/>
              <a:t>Sample Footer Text</a:t>
            </a:r>
            <a:endParaRPr lang="en-US" dirty="0"/>
          </a:p>
        </p:txBody>
      </p:sp>
      <p:sp>
        <p:nvSpPr>
          <p:cNvPr id="7" name="Date Placeholder 4">
            <a:extLst>
              <a:ext uri="{FF2B5EF4-FFF2-40B4-BE49-F238E27FC236}">
                <a16:creationId xmlns:a16="http://schemas.microsoft.com/office/drawing/2014/main" id="{CA12AEFE-D7DE-804A-807C-704D5B34E130}"/>
              </a:ext>
            </a:extLst>
          </p:cNvPr>
          <p:cNvSpPr>
            <a:spLocks noGrp="1"/>
          </p:cNvSpPr>
          <p:nvPr>
            <p:ph type="dt" sz="half" idx="15"/>
          </p:nvPr>
        </p:nvSpPr>
        <p:spPr>
          <a:xfrm>
            <a:off x="9650896" y="6438900"/>
            <a:ext cx="864704" cy="419100"/>
          </a:xfrm>
        </p:spPr>
        <p:txBody>
          <a:bodyPr/>
          <a:lstStyle/>
          <a:p>
            <a:fld id="{2ABAD28B-DD56-4B56-883A-96608C765E28}" type="datetimeFigureOut">
              <a:rPr lang="en-US" smtClean="0"/>
              <a:pPr/>
              <a:t>9/22/2025</a:t>
            </a:fld>
            <a:endParaRPr lang="en-US" dirty="0"/>
          </a:p>
        </p:txBody>
      </p:sp>
      <p:sp>
        <p:nvSpPr>
          <p:cNvPr id="8" name="Slide Number Placeholder 5">
            <a:extLst>
              <a:ext uri="{FF2B5EF4-FFF2-40B4-BE49-F238E27FC236}">
                <a16:creationId xmlns:a16="http://schemas.microsoft.com/office/drawing/2014/main" id="{9C293909-C7AB-A707-F48B-6007FE72563B}"/>
              </a:ext>
            </a:extLst>
          </p:cNvPr>
          <p:cNvSpPr>
            <a:spLocks noGrp="1"/>
          </p:cNvSpPr>
          <p:nvPr>
            <p:ph type="sldNum" sz="quarter" idx="12"/>
          </p:nvPr>
        </p:nvSpPr>
        <p:spPr>
          <a:xfrm>
            <a:off x="10523764" y="6438900"/>
            <a:ext cx="601436" cy="419100"/>
          </a:xfr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13319192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97780" y="1111101"/>
            <a:ext cx="6339541" cy="1143000"/>
          </a:xfrm>
        </p:spPr>
        <p:txBody>
          <a:bodyPr anchor="t"/>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1097907" y="2402887"/>
            <a:ext cx="6339414" cy="3883614"/>
          </a:xfrm>
        </p:spPr>
        <p:txBody>
          <a:bodyPr>
            <a:normAutofit/>
          </a:bodyPr>
          <a:lstStyle>
            <a:lvl1pPr>
              <a:lnSpc>
                <a:spcPct val="100000"/>
              </a:lnSpc>
              <a:defRPr sz="160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 name="Straight Connector 2">
            <a:extLst>
              <a:ext uri="{FF2B5EF4-FFF2-40B4-BE49-F238E27FC236}">
                <a16:creationId xmlns:a16="http://schemas.microsoft.com/office/drawing/2014/main" id="{E94E29EC-6D85-E8CA-F571-29C29779804D}"/>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Footer Placeholder 4">
            <a:extLst>
              <a:ext uri="{FF2B5EF4-FFF2-40B4-BE49-F238E27FC236}">
                <a16:creationId xmlns:a16="http://schemas.microsoft.com/office/drawing/2014/main" id="{91F623F8-148C-BF68-DC1B-B1261EF2B177}"/>
              </a:ext>
            </a:extLst>
          </p:cNvPr>
          <p:cNvSpPr>
            <a:spLocks noGrp="1"/>
          </p:cNvSpPr>
          <p:nvPr>
            <p:ph type="ftr" sz="quarter" idx="11"/>
          </p:nvPr>
        </p:nvSpPr>
        <p:spPr>
          <a:xfrm>
            <a:off x="1097781" y="6438900"/>
            <a:ext cx="4775030" cy="419100"/>
          </a:xfrm>
        </p:spPr>
        <p:txBody>
          <a:bodyPr/>
          <a:lstStyle/>
          <a:p>
            <a:r>
              <a:rPr lang="en-US"/>
              <a:t>Sample Footer Text</a:t>
            </a:r>
            <a:endParaRPr lang="en-US" dirty="0"/>
          </a:p>
        </p:txBody>
      </p:sp>
      <p:sp>
        <p:nvSpPr>
          <p:cNvPr id="5" name="Date Placeholder 4">
            <a:extLst>
              <a:ext uri="{FF2B5EF4-FFF2-40B4-BE49-F238E27FC236}">
                <a16:creationId xmlns:a16="http://schemas.microsoft.com/office/drawing/2014/main" id="{F4339383-0924-E735-8737-2CFD7A1D40E9}"/>
              </a:ext>
            </a:extLst>
          </p:cNvPr>
          <p:cNvSpPr>
            <a:spLocks noGrp="1"/>
          </p:cNvSpPr>
          <p:nvPr>
            <p:ph type="dt" sz="half" idx="15"/>
          </p:nvPr>
        </p:nvSpPr>
        <p:spPr>
          <a:xfrm>
            <a:off x="5963017" y="6438900"/>
            <a:ext cx="864704" cy="419100"/>
          </a:xfrm>
        </p:spPr>
        <p:txBody>
          <a:bodyPr/>
          <a:lstStyle/>
          <a:p>
            <a:fld id="{2ABAD28B-DD56-4B56-883A-96608C765E28}" type="datetimeFigureOut">
              <a:rPr lang="en-US" smtClean="0"/>
              <a:pPr/>
              <a:t>9/22/2025</a:t>
            </a:fld>
            <a:endParaRPr lang="en-US" dirty="0"/>
          </a:p>
        </p:txBody>
      </p:sp>
      <p:sp>
        <p:nvSpPr>
          <p:cNvPr id="6" name="Slide Number Placeholder 5">
            <a:extLst>
              <a:ext uri="{FF2B5EF4-FFF2-40B4-BE49-F238E27FC236}">
                <a16:creationId xmlns:a16="http://schemas.microsoft.com/office/drawing/2014/main" id="{92279924-70A9-325D-5C94-812F304840DB}"/>
              </a:ext>
            </a:extLst>
          </p:cNvPr>
          <p:cNvSpPr>
            <a:spLocks noGrp="1"/>
          </p:cNvSpPr>
          <p:nvPr>
            <p:ph type="sldNum" sz="quarter" idx="12"/>
          </p:nvPr>
        </p:nvSpPr>
        <p:spPr>
          <a:xfrm>
            <a:off x="6835885" y="6438900"/>
            <a:ext cx="601436" cy="419100"/>
          </a:xfrm>
        </p:spPr>
        <p:txBody>
          <a:bodyPr/>
          <a:lstStyle/>
          <a:p>
            <a:fld id="{AEAA3239-9EA4-4A65-A281-97F994456D9F}" type="slidenum">
              <a:rPr lang="en-US" smtClean="0"/>
              <a:t>‹#›</a:t>
            </a:fld>
            <a:endParaRPr lang="en-US"/>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7685414" y="0"/>
            <a:ext cx="4506585" cy="6858000"/>
          </a:xfrm>
          <a:blipFill dpi="0" rotWithShape="1">
            <a:blip r:embed="rId2">
              <a:alphaModFix amt="60000"/>
            </a:blip>
            <a:srcRect/>
            <a:stretch>
              <a:fillRect/>
            </a:stretch>
          </a:blipFill>
        </p:spPr>
        <p:txBody>
          <a:bodyPr/>
          <a:lstStyle>
            <a:lvl1pPr marL="0" indent="0">
              <a:buNone/>
              <a:defRPr/>
            </a:lvl1pPr>
          </a:lstStyle>
          <a:p>
            <a:r>
              <a:rPr lang="en-US" dirty="0"/>
              <a:t>  </a:t>
            </a:r>
          </a:p>
        </p:txBody>
      </p:sp>
    </p:spTree>
    <p:extLst>
      <p:ext uri="{BB962C8B-B14F-4D97-AF65-F5344CB8AC3E}">
        <p14:creationId xmlns:p14="http://schemas.microsoft.com/office/powerpoint/2010/main" val="30498344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with Pictur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776991" y="1112104"/>
            <a:ext cx="7321615" cy="932688"/>
          </a:xfrm>
        </p:spPr>
        <p:txBody>
          <a:bodyPr anchor="t"/>
          <a:lstStyle/>
          <a:p>
            <a:r>
              <a:rPr lang="en-US"/>
              <a:t>Click to edit Master title style</a:t>
            </a:r>
            <a:endParaRPr lang="en-US" dirty="0"/>
          </a:p>
        </p:txBody>
      </p:sp>
      <p:sp>
        <p:nvSpPr>
          <p:cNvPr id="15" name="Picture Placeholder 10">
            <a:extLst>
              <a:ext uri="{FF2B5EF4-FFF2-40B4-BE49-F238E27FC236}">
                <a16:creationId xmlns:a16="http://schemas.microsoft.com/office/drawing/2014/main" id="{5189CF27-6D02-DB0D-F5D1-1535F1479166}"/>
              </a:ext>
            </a:extLst>
          </p:cNvPr>
          <p:cNvSpPr>
            <a:spLocks noGrp="1"/>
          </p:cNvSpPr>
          <p:nvPr>
            <p:ph type="pic" sz="quarter" idx="19" hasCustomPrompt="1"/>
          </p:nvPr>
        </p:nvSpPr>
        <p:spPr>
          <a:xfrm>
            <a:off x="0" y="0"/>
            <a:ext cx="3526439" cy="6858000"/>
          </a:xfrm>
          <a:blipFill dpi="0" rotWithShape="1">
            <a:blip r:embed="rId2">
              <a:alphaModFix amt="60000"/>
            </a:blip>
            <a:srcRect/>
            <a:stretch>
              <a:fillRect/>
            </a:stretch>
          </a:blipFill>
        </p:spPr>
        <p:txBody>
          <a:bodyPr/>
          <a:lstStyle>
            <a:lvl1pPr marL="0" indent="0">
              <a:buNone/>
              <a:defRPr/>
            </a:lvl1pPr>
          </a:lstStyle>
          <a:p>
            <a:r>
              <a:rPr lang="en-US" dirty="0"/>
              <a:t>  </a:t>
            </a:r>
          </a:p>
        </p:txBody>
      </p:sp>
      <p:sp>
        <p:nvSpPr>
          <p:cNvPr id="6" name="Content Placeholder 7">
            <a:extLst>
              <a:ext uri="{FF2B5EF4-FFF2-40B4-BE49-F238E27FC236}">
                <a16:creationId xmlns:a16="http://schemas.microsoft.com/office/drawing/2014/main" id="{6373ED08-D584-FD0F-C5B0-EF4E07A0D890}"/>
              </a:ext>
            </a:extLst>
          </p:cNvPr>
          <p:cNvSpPr>
            <a:spLocks noGrp="1"/>
          </p:cNvSpPr>
          <p:nvPr>
            <p:ph sz="quarter" idx="18"/>
          </p:nvPr>
        </p:nvSpPr>
        <p:spPr>
          <a:xfrm>
            <a:off x="3776075" y="2187258"/>
            <a:ext cx="7349126" cy="4099242"/>
          </a:xfrm>
        </p:spPr>
        <p:txBody>
          <a:bodyPr>
            <a:normAutofit/>
          </a:bodyPr>
          <a:lstStyle>
            <a:lvl1pPr>
              <a:lnSpc>
                <a:spcPct val="100000"/>
              </a:lnSpc>
              <a:defRPr sz="160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7D906524-8E7E-05A8-4F9E-A2C39750A30C}"/>
              </a:ext>
              <a:ext uri="{C183D7F6-B498-43B3-948B-1728B52AA6E4}">
                <adec:decorative xmlns:adec="http://schemas.microsoft.com/office/drawing/2017/decorative" val="1"/>
              </a:ext>
            </a:extLst>
          </p:cNvPr>
          <p:cNvCxnSpPr>
            <a:cxnSpLocks/>
          </p:cNvCxnSpPr>
          <p:nvPr userDrawn="1"/>
        </p:nvCxnSpPr>
        <p:spPr>
          <a:xfrm flipH="1">
            <a:off x="11375613"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8F256971-28FA-FA33-0A85-0B851EA7AE9B}"/>
              </a:ext>
            </a:extLst>
          </p:cNvPr>
          <p:cNvSpPr>
            <a:spLocks noGrp="1"/>
          </p:cNvSpPr>
          <p:nvPr>
            <p:ph type="ftr" sz="quarter" idx="11"/>
          </p:nvPr>
        </p:nvSpPr>
        <p:spPr>
          <a:xfrm>
            <a:off x="3776076" y="6438900"/>
            <a:ext cx="5784614" cy="419100"/>
          </a:xfrm>
        </p:spPr>
        <p:txBody>
          <a:bodyPr/>
          <a:lstStyle/>
          <a:p>
            <a:r>
              <a:rPr lang="en-US"/>
              <a:t>Sample Footer Text</a:t>
            </a:r>
            <a:endParaRPr lang="en-US" dirty="0"/>
          </a:p>
        </p:txBody>
      </p:sp>
      <p:sp>
        <p:nvSpPr>
          <p:cNvPr id="7" name="Date Placeholder 4">
            <a:extLst>
              <a:ext uri="{FF2B5EF4-FFF2-40B4-BE49-F238E27FC236}">
                <a16:creationId xmlns:a16="http://schemas.microsoft.com/office/drawing/2014/main" id="{F04B437D-29C2-D3ED-BEFA-E1F868B0FB5E}"/>
              </a:ext>
            </a:extLst>
          </p:cNvPr>
          <p:cNvSpPr>
            <a:spLocks noGrp="1"/>
          </p:cNvSpPr>
          <p:nvPr>
            <p:ph type="dt" sz="half" idx="15"/>
          </p:nvPr>
        </p:nvSpPr>
        <p:spPr>
          <a:xfrm>
            <a:off x="9650896" y="6438900"/>
            <a:ext cx="864704" cy="419100"/>
          </a:xfrm>
        </p:spPr>
        <p:txBody>
          <a:bodyPr/>
          <a:lstStyle/>
          <a:p>
            <a:fld id="{2ABAD28B-DD56-4B56-883A-96608C765E28}" type="datetimeFigureOut">
              <a:rPr lang="en-US" smtClean="0"/>
              <a:pPr/>
              <a:t>9/22/2025</a:t>
            </a:fld>
            <a:endParaRPr lang="en-US" dirty="0"/>
          </a:p>
        </p:txBody>
      </p:sp>
      <p:sp>
        <p:nvSpPr>
          <p:cNvPr id="8" name="Slide Number Placeholder 5">
            <a:extLst>
              <a:ext uri="{FF2B5EF4-FFF2-40B4-BE49-F238E27FC236}">
                <a16:creationId xmlns:a16="http://schemas.microsoft.com/office/drawing/2014/main" id="{70EB108D-6128-5356-6097-7D1D10551222}"/>
              </a:ext>
            </a:extLst>
          </p:cNvPr>
          <p:cNvSpPr>
            <a:spLocks noGrp="1"/>
          </p:cNvSpPr>
          <p:nvPr>
            <p:ph type="sldNum" sz="quarter" idx="12"/>
          </p:nvPr>
        </p:nvSpPr>
        <p:spPr>
          <a:xfrm>
            <a:off x="10523764" y="6438900"/>
            <a:ext cx="601436" cy="419100"/>
          </a:xfr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7204964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Pictur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93394" y="1112104"/>
            <a:ext cx="7343564" cy="932688"/>
          </a:xfrm>
        </p:spPr>
        <p:txBody>
          <a:bodyPr anchor="t"/>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1093393" y="2187258"/>
            <a:ext cx="7343565" cy="4099242"/>
          </a:xfrm>
        </p:spPr>
        <p:txBody>
          <a:bodyPr>
            <a:normAutofit/>
          </a:bodyPr>
          <a:lstStyle>
            <a:lvl1pPr>
              <a:lnSpc>
                <a:spcPct val="100000"/>
              </a:lnSpc>
              <a:defRPr sz="160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 name="Straight Connector 2">
            <a:extLst>
              <a:ext uri="{FF2B5EF4-FFF2-40B4-BE49-F238E27FC236}">
                <a16:creationId xmlns:a16="http://schemas.microsoft.com/office/drawing/2014/main" id="{4D039FC6-F740-7D02-FD07-5B1B076DCE63}"/>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C666571-786A-B2D2-4FC3-C22E71C243E1}"/>
              </a:ext>
            </a:extLst>
          </p:cNvPr>
          <p:cNvSpPr>
            <a:spLocks noGrp="1"/>
          </p:cNvSpPr>
          <p:nvPr>
            <p:ph type="ftr" sz="quarter" idx="11"/>
          </p:nvPr>
        </p:nvSpPr>
        <p:spPr>
          <a:xfrm>
            <a:off x="1093394" y="6438900"/>
            <a:ext cx="5779054" cy="419100"/>
          </a:xfrm>
        </p:spPr>
        <p:txBody>
          <a:bodyPr/>
          <a:lstStyle/>
          <a:p>
            <a:r>
              <a:rPr lang="en-US" dirty="0"/>
              <a:t>Sample Footer Text</a:t>
            </a:r>
          </a:p>
        </p:txBody>
      </p:sp>
      <p:sp>
        <p:nvSpPr>
          <p:cNvPr id="6" name="Date Placeholder 4">
            <a:extLst>
              <a:ext uri="{FF2B5EF4-FFF2-40B4-BE49-F238E27FC236}">
                <a16:creationId xmlns:a16="http://schemas.microsoft.com/office/drawing/2014/main" id="{A324A0C0-9CB0-6208-0780-67E3C7F2C02C}"/>
              </a:ext>
            </a:extLst>
          </p:cNvPr>
          <p:cNvSpPr>
            <a:spLocks noGrp="1"/>
          </p:cNvSpPr>
          <p:nvPr>
            <p:ph type="dt" sz="half" idx="15"/>
          </p:nvPr>
        </p:nvSpPr>
        <p:spPr>
          <a:xfrm>
            <a:off x="6962654" y="6438900"/>
            <a:ext cx="864704" cy="419100"/>
          </a:xfrm>
        </p:spPr>
        <p:txBody>
          <a:bodyPr/>
          <a:lstStyle/>
          <a:p>
            <a:fld id="{2ABAD28B-DD56-4B56-883A-96608C765E28}" type="datetimeFigureOut">
              <a:rPr lang="en-US" smtClean="0"/>
              <a:pPr/>
              <a:t>9/22/2025</a:t>
            </a:fld>
            <a:endParaRPr lang="en-US" dirty="0"/>
          </a:p>
        </p:txBody>
      </p:sp>
      <p:sp>
        <p:nvSpPr>
          <p:cNvPr id="7" name="Slide Number Placeholder 5">
            <a:extLst>
              <a:ext uri="{FF2B5EF4-FFF2-40B4-BE49-F238E27FC236}">
                <a16:creationId xmlns:a16="http://schemas.microsoft.com/office/drawing/2014/main" id="{7F7421E2-5EEC-7791-DBEE-600FF5170816}"/>
              </a:ext>
            </a:extLst>
          </p:cNvPr>
          <p:cNvSpPr>
            <a:spLocks noGrp="1"/>
          </p:cNvSpPr>
          <p:nvPr>
            <p:ph type="sldNum" sz="quarter" idx="12"/>
          </p:nvPr>
        </p:nvSpPr>
        <p:spPr>
          <a:xfrm>
            <a:off x="7835522" y="6438900"/>
            <a:ext cx="601436" cy="419100"/>
          </a:xfrm>
        </p:spPr>
        <p:txBody>
          <a:bodyPr/>
          <a:lstStyle/>
          <a:p>
            <a:fld id="{AEAA3239-9EA4-4A65-A281-97F994456D9F}" type="slidenum">
              <a:rPr lang="en-US" smtClean="0"/>
              <a:t>‹#›</a:t>
            </a:fld>
            <a:endParaRPr lang="en-US"/>
          </a:p>
        </p:txBody>
      </p:sp>
      <p:sp>
        <p:nvSpPr>
          <p:cNvPr id="12" name="Picture Placeholder 10">
            <a:extLst>
              <a:ext uri="{FF2B5EF4-FFF2-40B4-BE49-F238E27FC236}">
                <a16:creationId xmlns:a16="http://schemas.microsoft.com/office/drawing/2014/main" id="{61964118-5CFA-FFA8-E19F-A107D63DDC08}"/>
              </a:ext>
            </a:extLst>
          </p:cNvPr>
          <p:cNvSpPr>
            <a:spLocks noGrp="1"/>
          </p:cNvSpPr>
          <p:nvPr>
            <p:ph type="pic" sz="quarter" idx="13" hasCustomPrompt="1"/>
          </p:nvPr>
        </p:nvSpPr>
        <p:spPr>
          <a:xfrm>
            <a:off x="8665559" y="0"/>
            <a:ext cx="3526439" cy="6858000"/>
          </a:xfrm>
          <a:blipFill dpi="0" rotWithShape="1">
            <a:blip r:embed="rId2">
              <a:alphaModFix amt="60000"/>
            </a:blip>
            <a:srcRect/>
            <a:stretch>
              <a:fillRect/>
            </a:stretch>
          </a:blipFill>
        </p:spPr>
        <p:txBody>
          <a:bodyPr/>
          <a:lstStyle>
            <a:lvl1pPr marL="0" indent="0">
              <a:buNone/>
              <a:defRPr/>
            </a:lvl1pPr>
          </a:lstStyle>
          <a:p>
            <a:r>
              <a:rPr lang="en-US" dirty="0"/>
              <a:t>  </a:t>
            </a:r>
          </a:p>
        </p:txBody>
      </p:sp>
    </p:spTree>
    <p:extLst>
      <p:ext uri="{BB962C8B-B14F-4D97-AF65-F5344CB8AC3E}">
        <p14:creationId xmlns:p14="http://schemas.microsoft.com/office/powerpoint/2010/main" val="15233320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Picture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86751" y="1115736"/>
            <a:ext cx="4738450" cy="1283986"/>
          </a:xfrm>
        </p:spPr>
        <p:txBody>
          <a:bodyPr anchor="t">
            <a:normAutofit/>
          </a:bodyPr>
          <a:lstStyle>
            <a:lvl1pPr>
              <a:defRPr sz="3600"/>
            </a:lvl1pPr>
          </a:lstStyle>
          <a:p>
            <a:r>
              <a:rPr lang="en-US" dirty="0"/>
              <a:t>Click to edit Master title style</a:t>
            </a:r>
          </a:p>
        </p:txBody>
      </p:sp>
      <p:sp>
        <p:nvSpPr>
          <p:cNvPr id="9" name="Picture Placeholder 10">
            <a:extLst>
              <a:ext uri="{FF2B5EF4-FFF2-40B4-BE49-F238E27FC236}">
                <a16:creationId xmlns:a16="http://schemas.microsoft.com/office/drawing/2014/main" id="{F01DFFF1-3C5B-AB29-A606-DE5652872224}"/>
              </a:ext>
            </a:extLst>
          </p:cNvPr>
          <p:cNvSpPr>
            <a:spLocks noGrp="1"/>
          </p:cNvSpPr>
          <p:nvPr>
            <p:ph type="pic" sz="quarter" idx="13" hasCustomPrompt="1"/>
          </p:nvPr>
        </p:nvSpPr>
        <p:spPr>
          <a:xfrm>
            <a:off x="0" y="0"/>
            <a:ext cx="6096000" cy="6858000"/>
          </a:xfrm>
          <a:blipFill dpi="0" rotWithShape="1">
            <a:blip r:embed="rId2">
              <a:alphaModFix amt="60000"/>
            </a:blip>
            <a:srcRect/>
            <a:stretch>
              <a:fillRect/>
            </a:stretch>
          </a:blipFill>
        </p:spPr>
        <p:txBody>
          <a:bodyPr/>
          <a:lstStyle>
            <a:lvl1pPr marL="0" indent="0">
              <a:buNone/>
              <a:defRPr/>
            </a:lvl1pPr>
          </a:lstStyle>
          <a:p>
            <a:r>
              <a:rPr lang="en-US" dirty="0"/>
              <a:t>  </a:t>
            </a:r>
          </a:p>
        </p:txBody>
      </p:sp>
      <p:sp>
        <p:nvSpPr>
          <p:cNvPr id="13" name="Content Placeholder 7">
            <a:extLst>
              <a:ext uri="{FF2B5EF4-FFF2-40B4-BE49-F238E27FC236}">
                <a16:creationId xmlns:a16="http://schemas.microsoft.com/office/drawing/2014/main" id="{E2816D63-0E0C-C808-4BF8-6A562C18459A}"/>
              </a:ext>
            </a:extLst>
          </p:cNvPr>
          <p:cNvSpPr>
            <a:spLocks noGrp="1"/>
          </p:cNvSpPr>
          <p:nvPr>
            <p:ph sz="quarter" idx="15"/>
          </p:nvPr>
        </p:nvSpPr>
        <p:spPr>
          <a:xfrm>
            <a:off x="6386751" y="2552124"/>
            <a:ext cx="4738450" cy="3734376"/>
          </a:xfrm>
        </p:spPr>
        <p:txBody>
          <a:bodyPr>
            <a:normAutofit/>
          </a:bodyPr>
          <a:lstStyle>
            <a:lvl1pPr>
              <a:lnSpc>
                <a:spcPct val="100000"/>
              </a:lnSpc>
              <a:defRPr sz="160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04FCA30A-9E9D-9618-76A9-8B4CFF8E32FB}"/>
              </a:ext>
              <a:ext uri="{C183D7F6-B498-43B3-948B-1728B52AA6E4}">
                <adec:decorative xmlns:adec="http://schemas.microsoft.com/office/drawing/2017/decorative" val="1"/>
              </a:ext>
            </a:extLst>
          </p:cNvPr>
          <p:cNvCxnSpPr>
            <a:cxnSpLocks/>
          </p:cNvCxnSpPr>
          <p:nvPr userDrawn="1"/>
        </p:nvCxnSpPr>
        <p:spPr>
          <a:xfrm flipH="1">
            <a:off x="11375613"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Footer Placeholder 4">
            <a:extLst>
              <a:ext uri="{FF2B5EF4-FFF2-40B4-BE49-F238E27FC236}">
                <a16:creationId xmlns:a16="http://schemas.microsoft.com/office/drawing/2014/main" id="{536C1912-E3D3-9A9F-E1CD-E0E6FFC247FA}"/>
              </a:ext>
            </a:extLst>
          </p:cNvPr>
          <p:cNvSpPr>
            <a:spLocks noGrp="1"/>
          </p:cNvSpPr>
          <p:nvPr>
            <p:ph type="ftr" sz="quarter" idx="11"/>
          </p:nvPr>
        </p:nvSpPr>
        <p:spPr>
          <a:xfrm>
            <a:off x="6386752" y="6438900"/>
            <a:ext cx="3173938" cy="419100"/>
          </a:xfrm>
        </p:spPr>
        <p:txBody>
          <a:bodyPr/>
          <a:lstStyle/>
          <a:p>
            <a:r>
              <a:rPr lang="en-US"/>
              <a:t>Sample Footer Text</a:t>
            </a:r>
            <a:endParaRPr lang="en-US" dirty="0"/>
          </a:p>
        </p:txBody>
      </p:sp>
      <p:sp>
        <p:nvSpPr>
          <p:cNvPr id="4" name="Date Placeholder 4">
            <a:extLst>
              <a:ext uri="{FF2B5EF4-FFF2-40B4-BE49-F238E27FC236}">
                <a16:creationId xmlns:a16="http://schemas.microsoft.com/office/drawing/2014/main" id="{8D67CAFB-8059-63E5-52A8-1184092A0F3D}"/>
              </a:ext>
            </a:extLst>
          </p:cNvPr>
          <p:cNvSpPr>
            <a:spLocks noGrp="1"/>
          </p:cNvSpPr>
          <p:nvPr>
            <p:ph type="dt" sz="half" idx="16"/>
          </p:nvPr>
        </p:nvSpPr>
        <p:spPr>
          <a:xfrm>
            <a:off x="9650896" y="6438900"/>
            <a:ext cx="864704" cy="419100"/>
          </a:xfrm>
        </p:spPr>
        <p:txBody>
          <a:bodyPr/>
          <a:lstStyle/>
          <a:p>
            <a:fld id="{2ABAD28B-DD56-4B56-883A-96608C765E28}" type="datetimeFigureOut">
              <a:rPr lang="en-US" smtClean="0"/>
              <a:pPr/>
              <a:t>9/22/2025</a:t>
            </a:fld>
            <a:endParaRPr lang="en-US" dirty="0"/>
          </a:p>
        </p:txBody>
      </p:sp>
      <p:sp>
        <p:nvSpPr>
          <p:cNvPr id="8" name="Slide Number Placeholder 5">
            <a:extLst>
              <a:ext uri="{FF2B5EF4-FFF2-40B4-BE49-F238E27FC236}">
                <a16:creationId xmlns:a16="http://schemas.microsoft.com/office/drawing/2014/main" id="{12D5E22B-CB25-9948-A8AA-BACF7E422F0B}"/>
              </a:ext>
            </a:extLst>
          </p:cNvPr>
          <p:cNvSpPr>
            <a:spLocks noGrp="1"/>
          </p:cNvSpPr>
          <p:nvPr>
            <p:ph type="sldNum" sz="quarter" idx="12"/>
          </p:nvPr>
        </p:nvSpPr>
        <p:spPr>
          <a:xfrm>
            <a:off x="10523764" y="6438900"/>
            <a:ext cx="601436" cy="419100"/>
          </a:xfr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3782328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with Picture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88066" y="1115736"/>
            <a:ext cx="4738583" cy="1288169"/>
          </a:xfrm>
        </p:spPr>
        <p:txBody>
          <a:bodyPr anchor="t">
            <a:normAutofit/>
          </a:bodyPr>
          <a:lstStyle>
            <a:lvl1pPr>
              <a:defRPr sz="3600"/>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1088192" y="2552124"/>
            <a:ext cx="4738450" cy="373437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 name="Straight Connector 2">
            <a:extLst>
              <a:ext uri="{FF2B5EF4-FFF2-40B4-BE49-F238E27FC236}">
                <a16:creationId xmlns:a16="http://schemas.microsoft.com/office/drawing/2014/main" id="{B84581EB-7A5A-925D-6E20-5C04A0EAA2CE}"/>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Footer Placeholder 4">
            <a:extLst>
              <a:ext uri="{FF2B5EF4-FFF2-40B4-BE49-F238E27FC236}">
                <a16:creationId xmlns:a16="http://schemas.microsoft.com/office/drawing/2014/main" id="{084EA123-AEAB-8F33-C22D-31F9F11A93CE}"/>
              </a:ext>
            </a:extLst>
          </p:cNvPr>
          <p:cNvSpPr>
            <a:spLocks noGrp="1"/>
          </p:cNvSpPr>
          <p:nvPr>
            <p:ph type="ftr" sz="quarter" idx="11"/>
          </p:nvPr>
        </p:nvSpPr>
        <p:spPr>
          <a:xfrm>
            <a:off x="1088066" y="6438900"/>
            <a:ext cx="3174065" cy="419100"/>
          </a:xfrm>
        </p:spPr>
        <p:txBody>
          <a:bodyPr/>
          <a:lstStyle/>
          <a:p>
            <a:r>
              <a:rPr lang="en-US" dirty="0"/>
              <a:t>Sample Footer Text</a:t>
            </a:r>
          </a:p>
        </p:txBody>
      </p:sp>
      <p:sp>
        <p:nvSpPr>
          <p:cNvPr id="9" name="Date Placeholder 4">
            <a:extLst>
              <a:ext uri="{FF2B5EF4-FFF2-40B4-BE49-F238E27FC236}">
                <a16:creationId xmlns:a16="http://schemas.microsoft.com/office/drawing/2014/main" id="{AA2FCA56-AA13-81B1-1707-7A5D7557B5F8}"/>
              </a:ext>
            </a:extLst>
          </p:cNvPr>
          <p:cNvSpPr>
            <a:spLocks noGrp="1"/>
          </p:cNvSpPr>
          <p:nvPr>
            <p:ph type="dt" sz="half" idx="15"/>
          </p:nvPr>
        </p:nvSpPr>
        <p:spPr>
          <a:xfrm>
            <a:off x="4352338" y="6438900"/>
            <a:ext cx="864704" cy="419100"/>
          </a:xfrm>
        </p:spPr>
        <p:txBody>
          <a:bodyPr/>
          <a:lstStyle/>
          <a:p>
            <a:fld id="{2ABAD28B-DD56-4B56-883A-96608C765E28}" type="datetimeFigureOut">
              <a:rPr lang="en-US" smtClean="0"/>
              <a:pPr/>
              <a:t>9/22/2025</a:t>
            </a:fld>
            <a:endParaRPr lang="en-US" dirty="0"/>
          </a:p>
        </p:txBody>
      </p:sp>
      <p:sp>
        <p:nvSpPr>
          <p:cNvPr id="10" name="Slide Number Placeholder 5">
            <a:extLst>
              <a:ext uri="{FF2B5EF4-FFF2-40B4-BE49-F238E27FC236}">
                <a16:creationId xmlns:a16="http://schemas.microsoft.com/office/drawing/2014/main" id="{4358A8E3-C7AA-9216-35FD-FE820598287A}"/>
              </a:ext>
            </a:extLst>
          </p:cNvPr>
          <p:cNvSpPr>
            <a:spLocks noGrp="1"/>
          </p:cNvSpPr>
          <p:nvPr>
            <p:ph type="sldNum" sz="quarter" idx="12"/>
          </p:nvPr>
        </p:nvSpPr>
        <p:spPr>
          <a:xfrm>
            <a:off x="5225206" y="6438900"/>
            <a:ext cx="601436" cy="419100"/>
          </a:xfrm>
        </p:spPr>
        <p:txBody>
          <a:bodyPr/>
          <a:lstStyle/>
          <a:p>
            <a:fld id="{AEAA3239-9EA4-4A65-A281-97F994456D9F}" type="slidenum">
              <a:rPr lang="en-US" smtClean="0"/>
              <a:t>‹#›</a:t>
            </a:fld>
            <a:endParaRPr lang="en-US"/>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6096000" y="0"/>
            <a:ext cx="6096000" cy="6858000"/>
          </a:xfrm>
          <a:blipFill dpi="0" rotWithShape="1">
            <a:blip r:embed="rId2">
              <a:alphaModFix amt="60000"/>
            </a:blip>
            <a:srcRect/>
            <a:stretch>
              <a:fillRect/>
            </a:stretch>
          </a:blipFill>
        </p:spPr>
        <p:txBody>
          <a:bodyPr/>
          <a:lstStyle>
            <a:lvl1pPr marL="0" indent="0">
              <a:buNone/>
              <a:defRPr/>
            </a:lvl1pPr>
          </a:lstStyle>
          <a:p>
            <a:r>
              <a:rPr lang="en-US" dirty="0"/>
              <a:t>  </a:t>
            </a:r>
          </a:p>
        </p:txBody>
      </p:sp>
    </p:spTree>
    <p:extLst>
      <p:ext uri="{BB962C8B-B14F-4D97-AF65-F5344CB8AC3E}">
        <p14:creationId xmlns:p14="http://schemas.microsoft.com/office/powerpoint/2010/main" val="38302217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Picture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1355" y="1111101"/>
            <a:ext cx="3813845" cy="1493861"/>
          </a:xfrm>
        </p:spPr>
        <p:txBody>
          <a:bodyPr anchor="t">
            <a:normAutofit/>
          </a:bodyPr>
          <a:lstStyle>
            <a:lvl1pPr>
              <a:defRPr sz="3600"/>
            </a:lvl1pPr>
          </a:lstStyle>
          <a:p>
            <a:r>
              <a:rPr lang="en-US" dirty="0"/>
              <a:t>Click to edit Master title style</a:t>
            </a:r>
          </a:p>
        </p:txBody>
      </p:sp>
      <p:sp>
        <p:nvSpPr>
          <p:cNvPr id="5" name="Picture Placeholder 10">
            <a:extLst>
              <a:ext uri="{FF2B5EF4-FFF2-40B4-BE49-F238E27FC236}">
                <a16:creationId xmlns:a16="http://schemas.microsoft.com/office/drawing/2014/main" id="{F6B569F2-50A1-6E37-5081-6843927083F0}"/>
              </a:ext>
            </a:extLst>
          </p:cNvPr>
          <p:cNvSpPr>
            <a:spLocks noGrp="1"/>
          </p:cNvSpPr>
          <p:nvPr>
            <p:ph type="pic" sz="quarter" idx="13" hasCustomPrompt="1"/>
          </p:nvPr>
        </p:nvSpPr>
        <p:spPr>
          <a:xfrm>
            <a:off x="12192" y="0"/>
            <a:ext cx="6999768" cy="6858000"/>
          </a:xfrm>
          <a:blipFill dpi="0" rotWithShape="1">
            <a:blip r:embed="rId2">
              <a:alphaModFix amt="60000"/>
            </a:blip>
            <a:srcRect/>
            <a:stretch>
              <a:fillRect/>
            </a:stretch>
          </a:blipFill>
        </p:spPr>
        <p:txBody>
          <a:bodyPr/>
          <a:lstStyle>
            <a:lvl1pPr marL="0" indent="0">
              <a:buNone/>
              <a:defRPr/>
            </a:lvl1pPr>
          </a:lstStyle>
          <a:p>
            <a:r>
              <a:rPr lang="en-US" dirty="0"/>
              <a:t>  </a:t>
            </a:r>
          </a:p>
        </p:txBody>
      </p:sp>
      <p:sp>
        <p:nvSpPr>
          <p:cNvPr id="7" name="Content Placeholder 7">
            <a:extLst>
              <a:ext uri="{FF2B5EF4-FFF2-40B4-BE49-F238E27FC236}">
                <a16:creationId xmlns:a16="http://schemas.microsoft.com/office/drawing/2014/main" id="{7B790101-D67D-E697-E691-37D8E802AC85}"/>
              </a:ext>
            </a:extLst>
          </p:cNvPr>
          <p:cNvSpPr>
            <a:spLocks noGrp="1"/>
          </p:cNvSpPr>
          <p:nvPr>
            <p:ph sz="quarter" idx="18"/>
          </p:nvPr>
        </p:nvSpPr>
        <p:spPr>
          <a:xfrm>
            <a:off x="7311355" y="2700671"/>
            <a:ext cx="3813846" cy="358583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 name="Straight Connector 2">
            <a:extLst>
              <a:ext uri="{FF2B5EF4-FFF2-40B4-BE49-F238E27FC236}">
                <a16:creationId xmlns:a16="http://schemas.microsoft.com/office/drawing/2014/main" id="{84F1FBBF-D97E-831B-C809-27FFA216026F}"/>
              </a:ext>
              <a:ext uri="{C183D7F6-B498-43B3-948B-1728B52AA6E4}">
                <adec:decorative xmlns:adec="http://schemas.microsoft.com/office/drawing/2017/decorative" val="1"/>
              </a:ext>
            </a:extLst>
          </p:cNvPr>
          <p:cNvCxnSpPr>
            <a:cxnSpLocks/>
          </p:cNvCxnSpPr>
          <p:nvPr userDrawn="1"/>
        </p:nvCxnSpPr>
        <p:spPr>
          <a:xfrm flipH="1">
            <a:off x="11375613"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Footer Placeholder 4">
            <a:extLst>
              <a:ext uri="{FF2B5EF4-FFF2-40B4-BE49-F238E27FC236}">
                <a16:creationId xmlns:a16="http://schemas.microsoft.com/office/drawing/2014/main" id="{456D6AD1-4AB5-D3E4-10D2-9E53DB2CC8EA}"/>
              </a:ext>
            </a:extLst>
          </p:cNvPr>
          <p:cNvSpPr>
            <a:spLocks noGrp="1"/>
          </p:cNvSpPr>
          <p:nvPr>
            <p:ph type="ftr" sz="quarter" idx="11"/>
          </p:nvPr>
        </p:nvSpPr>
        <p:spPr>
          <a:xfrm>
            <a:off x="7311355" y="6438900"/>
            <a:ext cx="2249334" cy="419100"/>
          </a:xfrm>
        </p:spPr>
        <p:txBody>
          <a:bodyPr/>
          <a:lstStyle/>
          <a:p>
            <a:r>
              <a:rPr lang="en-US" dirty="0"/>
              <a:t>Sample Footer Text</a:t>
            </a:r>
          </a:p>
        </p:txBody>
      </p:sp>
      <p:sp>
        <p:nvSpPr>
          <p:cNvPr id="8" name="Date Placeholder 4">
            <a:extLst>
              <a:ext uri="{FF2B5EF4-FFF2-40B4-BE49-F238E27FC236}">
                <a16:creationId xmlns:a16="http://schemas.microsoft.com/office/drawing/2014/main" id="{9760FBEC-EA46-6A15-284D-4BBD1E04A1B4}"/>
              </a:ext>
            </a:extLst>
          </p:cNvPr>
          <p:cNvSpPr>
            <a:spLocks noGrp="1"/>
          </p:cNvSpPr>
          <p:nvPr>
            <p:ph type="dt" sz="half" idx="15"/>
          </p:nvPr>
        </p:nvSpPr>
        <p:spPr>
          <a:xfrm>
            <a:off x="9650896" y="6438900"/>
            <a:ext cx="864704" cy="419100"/>
          </a:xfrm>
        </p:spPr>
        <p:txBody>
          <a:bodyPr/>
          <a:lstStyle/>
          <a:p>
            <a:fld id="{2ABAD28B-DD56-4B56-883A-96608C765E28}" type="datetimeFigureOut">
              <a:rPr lang="en-US" smtClean="0"/>
              <a:pPr/>
              <a:t>9/22/2025</a:t>
            </a:fld>
            <a:endParaRPr lang="en-US" dirty="0"/>
          </a:p>
        </p:txBody>
      </p:sp>
      <p:sp>
        <p:nvSpPr>
          <p:cNvPr id="11" name="Slide Number Placeholder 5">
            <a:extLst>
              <a:ext uri="{FF2B5EF4-FFF2-40B4-BE49-F238E27FC236}">
                <a16:creationId xmlns:a16="http://schemas.microsoft.com/office/drawing/2014/main" id="{919DC249-6449-71C0-F0A2-E5A28E550CB0}"/>
              </a:ext>
            </a:extLst>
          </p:cNvPr>
          <p:cNvSpPr>
            <a:spLocks noGrp="1"/>
          </p:cNvSpPr>
          <p:nvPr>
            <p:ph type="sldNum" sz="quarter" idx="12"/>
          </p:nvPr>
        </p:nvSpPr>
        <p:spPr>
          <a:xfrm>
            <a:off x="10523764" y="6438900"/>
            <a:ext cx="601436" cy="419100"/>
          </a:xfr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18397223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with Picture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98396" y="1111101"/>
            <a:ext cx="3813845" cy="1493863"/>
          </a:xfrm>
        </p:spPr>
        <p:txBody>
          <a:bodyPr anchor="t">
            <a:noAutofit/>
          </a:bodyPr>
          <a:lstStyle>
            <a:lvl1pPr>
              <a:defRPr sz="3600"/>
            </a:lvl1pPr>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1098397" y="2700671"/>
            <a:ext cx="3813846" cy="358583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 name="Straight Connector 2">
            <a:extLst>
              <a:ext uri="{FF2B5EF4-FFF2-40B4-BE49-F238E27FC236}">
                <a16:creationId xmlns:a16="http://schemas.microsoft.com/office/drawing/2014/main" id="{36A796DD-1556-39E2-B5E4-90C1C2459D2D}"/>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06713B13-BCC2-B853-769C-4BC6A57D7B6D}"/>
              </a:ext>
            </a:extLst>
          </p:cNvPr>
          <p:cNvSpPr>
            <a:spLocks noGrp="1"/>
          </p:cNvSpPr>
          <p:nvPr>
            <p:ph type="ftr" sz="quarter" idx="11"/>
          </p:nvPr>
        </p:nvSpPr>
        <p:spPr>
          <a:xfrm>
            <a:off x="1098395" y="6438900"/>
            <a:ext cx="2249335" cy="419100"/>
          </a:xfrm>
        </p:spPr>
        <p:txBody>
          <a:bodyPr/>
          <a:lstStyle/>
          <a:p>
            <a:r>
              <a:rPr lang="en-US"/>
              <a:t>Sample Footer Text</a:t>
            </a:r>
            <a:endParaRPr lang="en-US" dirty="0"/>
          </a:p>
        </p:txBody>
      </p:sp>
      <p:sp>
        <p:nvSpPr>
          <p:cNvPr id="6" name="Date Placeholder 4">
            <a:extLst>
              <a:ext uri="{FF2B5EF4-FFF2-40B4-BE49-F238E27FC236}">
                <a16:creationId xmlns:a16="http://schemas.microsoft.com/office/drawing/2014/main" id="{A9915D6C-CE56-12D3-C15C-C56B3EFEAFE7}"/>
              </a:ext>
            </a:extLst>
          </p:cNvPr>
          <p:cNvSpPr>
            <a:spLocks noGrp="1"/>
          </p:cNvSpPr>
          <p:nvPr>
            <p:ph type="dt" sz="half" idx="15"/>
          </p:nvPr>
        </p:nvSpPr>
        <p:spPr>
          <a:xfrm>
            <a:off x="3437937" y="6438900"/>
            <a:ext cx="864704" cy="419100"/>
          </a:xfrm>
        </p:spPr>
        <p:txBody>
          <a:bodyPr/>
          <a:lstStyle/>
          <a:p>
            <a:fld id="{2ABAD28B-DD56-4B56-883A-96608C765E28}" type="datetimeFigureOut">
              <a:rPr lang="en-US" smtClean="0"/>
              <a:pPr/>
              <a:t>9/22/2025</a:t>
            </a:fld>
            <a:endParaRPr lang="en-US" dirty="0"/>
          </a:p>
        </p:txBody>
      </p:sp>
      <p:sp>
        <p:nvSpPr>
          <p:cNvPr id="7" name="Slide Number Placeholder 5">
            <a:extLst>
              <a:ext uri="{FF2B5EF4-FFF2-40B4-BE49-F238E27FC236}">
                <a16:creationId xmlns:a16="http://schemas.microsoft.com/office/drawing/2014/main" id="{3C3F576B-887C-7B84-0990-9143EA6C6012}"/>
              </a:ext>
            </a:extLst>
          </p:cNvPr>
          <p:cNvSpPr>
            <a:spLocks noGrp="1"/>
          </p:cNvSpPr>
          <p:nvPr>
            <p:ph type="sldNum" sz="quarter" idx="12"/>
          </p:nvPr>
        </p:nvSpPr>
        <p:spPr>
          <a:xfrm>
            <a:off x="4310805" y="6438900"/>
            <a:ext cx="601436" cy="419100"/>
          </a:xfrm>
        </p:spPr>
        <p:txBody>
          <a:bodyPr/>
          <a:lstStyle/>
          <a:p>
            <a:fld id="{AEAA3239-9EA4-4A65-A281-97F994456D9F}" type="slidenum">
              <a:rPr lang="en-US" smtClean="0"/>
              <a:t>‹#›</a:t>
            </a:fld>
            <a:endParaRPr lang="en-US"/>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5192232" y="0"/>
            <a:ext cx="6999768" cy="6858000"/>
          </a:xfrm>
          <a:blipFill dpi="0" rotWithShape="1">
            <a:blip r:embed="rId2">
              <a:alphaModFix amt="60000"/>
            </a:blip>
            <a:srcRect/>
            <a:stretch>
              <a:fillRect/>
            </a:stretch>
          </a:blipFill>
        </p:spPr>
        <p:txBody>
          <a:bodyPr/>
          <a:lstStyle>
            <a:lvl1pPr marL="0" indent="0">
              <a:buNone/>
              <a:defRPr/>
            </a:lvl1pPr>
          </a:lstStyle>
          <a:p>
            <a:r>
              <a:rPr lang="en-US" dirty="0"/>
              <a:t>  </a:t>
            </a:r>
          </a:p>
        </p:txBody>
      </p:sp>
    </p:spTree>
    <p:extLst>
      <p:ext uri="{BB962C8B-B14F-4D97-AF65-F5344CB8AC3E}">
        <p14:creationId xmlns:p14="http://schemas.microsoft.com/office/powerpoint/2010/main" val="41704586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with Picture 9">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75ACA1F-D859-596B-9F50-F1E9A2654EAF}"/>
              </a:ext>
            </a:extLst>
          </p:cNvPr>
          <p:cNvSpPr>
            <a:spLocks noGrp="1"/>
          </p:cNvSpPr>
          <p:nvPr>
            <p:ph type="title"/>
          </p:nvPr>
        </p:nvSpPr>
        <p:spPr>
          <a:xfrm flipH="1">
            <a:off x="7894207" y="1112431"/>
            <a:ext cx="3230993" cy="1858941"/>
          </a:xfrm>
        </p:spPr>
        <p:txBody>
          <a:bodyPr anchor="t"/>
          <a:lstStyle/>
          <a:p>
            <a:r>
              <a:rPr lang="en-US" dirty="0"/>
              <a:t>Click to edit Master title style</a:t>
            </a:r>
          </a:p>
        </p:txBody>
      </p:sp>
      <p:sp>
        <p:nvSpPr>
          <p:cNvPr id="2" name="Picture Placeholder 9">
            <a:extLst>
              <a:ext uri="{FF2B5EF4-FFF2-40B4-BE49-F238E27FC236}">
                <a16:creationId xmlns:a16="http://schemas.microsoft.com/office/drawing/2014/main" id="{2A43D9F3-C10E-5B48-BB59-16A8600BD36F}"/>
              </a:ext>
            </a:extLst>
          </p:cNvPr>
          <p:cNvSpPr>
            <a:spLocks noGrp="1"/>
          </p:cNvSpPr>
          <p:nvPr>
            <p:ph type="pic" sz="quarter" idx="13" hasCustomPrompt="1"/>
          </p:nvPr>
        </p:nvSpPr>
        <p:spPr>
          <a:xfrm>
            <a:off x="12192" y="0"/>
            <a:ext cx="7481777" cy="6858000"/>
          </a:xfrm>
          <a:custGeom>
            <a:avLst/>
            <a:gdLst>
              <a:gd name="connsiteX0" fmla="*/ 0 w 8326323"/>
              <a:gd name="connsiteY0" fmla="*/ 0 h 6858000"/>
              <a:gd name="connsiteX1" fmla="*/ 8326323 w 8326323"/>
              <a:gd name="connsiteY1" fmla="*/ 0 h 6858000"/>
              <a:gd name="connsiteX2" fmla="*/ 8326323 w 8326323"/>
              <a:gd name="connsiteY2" fmla="*/ 6858000 h 6858000"/>
              <a:gd name="connsiteX3" fmla="*/ 0 w 832632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6323" h="6858000">
                <a:moveTo>
                  <a:pt x="0" y="0"/>
                </a:moveTo>
                <a:lnTo>
                  <a:pt x="8326323" y="0"/>
                </a:lnTo>
                <a:lnTo>
                  <a:pt x="8326323" y="6858000"/>
                </a:lnTo>
                <a:lnTo>
                  <a:pt x="0" y="6858000"/>
                </a:ln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  </a:t>
            </a:r>
          </a:p>
        </p:txBody>
      </p:sp>
      <p:sp>
        <p:nvSpPr>
          <p:cNvPr id="4" name="Content Placeholder 7">
            <a:extLst>
              <a:ext uri="{FF2B5EF4-FFF2-40B4-BE49-F238E27FC236}">
                <a16:creationId xmlns:a16="http://schemas.microsoft.com/office/drawing/2014/main" id="{2E10F120-2F5B-B2FD-DB40-683E6176C3D4}"/>
              </a:ext>
            </a:extLst>
          </p:cNvPr>
          <p:cNvSpPr>
            <a:spLocks noGrp="1"/>
          </p:cNvSpPr>
          <p:nvPr>
            <p:ph sz="quarter" idx="15"/>
          </p:nvPr>
        </p:nvSpPr>
        <p:spPr>
          <a:xfrm>
            <a:off x="7901280" y="3133255"/>
            <a:ext cx="3223920" cy="2656250"/>
          </a:xfrm>
        </p:spPr>
        <p:txBody>
          <a:bodyPr vert="horz" lIns="91440" tIns="45720" rIns="91440" bIns="45720" rtlCol="0">
            <a:normAutofit/>
          </a:bodyPr>
          <a:lstStyle>
            <a:lvl1pPr marL="0" indent="0">
              <a:lnSpc>
                <a:spcPct val="100000"/>
              </a:lnSpc>
              <a:buNone/>
              <a:defRPr lang="en-US" dirty="0"/>
            </a:lvl1pPr>
            <a:lvl2pPr marL="228600" indent="0">
              <a:lnSpc>
                <a:spcPct val="100000"/>
              </a:lnSpc>
              <a:buNone/>
              <a:defRPr lang="en-US" dirty="0"/>
            </a:lvl2pPr>
            <a:lvl3pPr marL="457200" indent="0">
              <a:lnSpc>
                <a:spcPct val="100000"/>
              </a:lnSpc>
              <a:buNone/>
              <a:defRPr lang="en-US" dirty="0"/>
            </a:lvl3pPr>
            <a:lvl4pPr marL="685800" indent="0">
              <a:lnSpc>
                <a:spcPct val="100000"/>
              </a:lnSpc>
              <a:buNone/>
              <a:defRPr lang="en-US" dirty="0"/>
            </a:lvl4pPr>
            <a:lvl5pPr marL="914400" indent="0">
              <a:lnSpc>
                <a:spcPct val="100000"/>
              </a:lnSpc>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0" name="Straight Connector 19">
            <a:extLst>
              <a:ext uri="{FF2B5EF4-FFF2-40B4-BE49-F238E27FC236}">
                <a16:creationId xmlns:a16="http://schemas.microsoft.com/office/drawing/2014/main" id="{C9A12B08-97E1-66BD-9B69-377E28512750}"/>
              </a:ext>
              <a:ext uri="{C183D7F6-B498-43B3-948B-1728B52AA6E4}">
                <adec:decorative xmlns:adec="http://schemas.microsoft.com/office/drawing/2017/decorative" val="1"/>
              </a:ext>
            </a:extLst>
          </p:cNvPr>
          <p:cNvCxnSpPr>
            <a:cxnSpLocks/>
          </p:cNvCxnSpPr>
          <p:nvPr userDrawn="1"/>
        </p:nvCxnSpPr>
        <p:spPr>
          <a:xfrm flipH="1">
            <a:off x="11375613"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ooter Placeholder 4">
            <a:extLst>
              <a:ext uri="{FF2B5EF4-FFF2-40B4-BE49-F238E27FC236}">
                <a16:creationId xmlns:a16="http://schemas.microsoft.com/office/drawing/2014/main" id="{9EACEEC7-E0DC-ABF5-188B-5636A17BD6A4}"/>
              </a:ext>
            </a:extLst>
          </p:cNvPr>
          <p:cNvSpPr>
            <a:spLocks noGrp="1"/>
          </p:cNvSpPr>
          <p:nvPr>
            <p:ph type="ftr" sz="quarter" idx="11"/>
          </p:nvPr>
        </p:nvSpPr>
        <p:spPr>
          <a:xfrm>
            <a:off x="7894207" y="6438900"/>
            <a:ext cx="1666482" cy="419100"/>
          </a:xfrm>
        </p:spPr>
        <p:txBody>
          <a:bodyPr/>
          <a:lstStyle/>
          <a:p>
            <a:r>
              <a:rPr lang="en-US" dirty="0"/>
              <a:t>Sample Footer Text</a:t>
            </a:r>
          </a:p>
        </p:txBody>
      </p:sp>
      <p:sp>
        <p:nvSpPr>
          <p:cNvPr id="8" name="Date Placeholder 4">
            <a:extLst>
              <a:ext uri="{FF2B5EF4-FFF2-40B4-BE49-F238E27FC236}">
                <a16:creationId xmlns:a16="http://schemas.microsoft.com/office/drawing/2014/main" id="{D0A24C6D-468E-EAE9-2363-772EA5E51DD0}"/>
              </a:ext>
            </a:extLst>
          </p:cNvPr>
          <p:cNvSpPr>
            <a:spLocks noGrp="1"/>
          </p:cNvSpPr>
          <p:nvPr>
            <p:ph type="dt" sz="half" idx="16"/>
          </p:nvPr>
        </p:nvSpPr>
        <p:spPr>
          <a:xfrm>
            <a:off x="9650896" y="6438900"/>
            <a:ext cx="864704" cy="419100"/>
          </a:xfrm>
        </p:spPr>
        <p:txBody>
          <a:bodyPr/>
          <a:lstStyle/>
          <a:p>
            <a:fld id="{2ABAD28B-DD56-4B56-883A-96608C765E28}" type="datetimeFigureOut">
              <a:rPr lang="en-US" smtClean="0"/>
              <a:pPr/>
              <a:t>9/22/2025</a:t>
            </a:fld>
            <a:endParaRPr lang="en-US" dirty="0"/>
          </a:p>
        </p:txBody>
      </p:sp>
      <p:sp>
        <p:nvSpPr>
          <p:cNvPr id="9" name="Slide Number Placeholder 5">
            <a:extLst>
              <a:ext uri="{FF2B5EF4-FFF2-40B4-BE49-F238E27FC236}">
                <a16:creationId xmlns:a16="http://schemas.microsoft.com/office/drawing/2014/main" id="{C4C85811-EF51-7552-5F12-17748D280645}"/>
              </a:ext>
            </a:extLst>
          </p:cNvPr>
          <p:cNvSpPr>
            <a:spLocks noGrp="1"/>
          </p:cNvSpPr>
          <p:nvPr>
            <p:ph type="sldNum" sz="quarter" idx="12"/>
          </p:nvPr>
        </p:nvSpPr>
        <p:spPr>
          <a:xfrm>
            <a:off x="10523764" y="6438900"/>
            <a:ext cx="601436" cy="419100"/>
          </a:xfr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637910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7578674-8064-3B2C-DA7F-7E3D0B7E90DB}"/>
              </a:ext>
            </a:extLst>
          </p:cNvPr>
          <p:cNvSpPr>
            <a:spLocks noGrp="1"/>
          </p:cNvSpPr>
          <p:nvPr>
            <p:ph type="ctrTitle"/>
          </p:nvPr>
        </p:nvSpPr>
        <p:spPr>
          <a:xfrm>
            <a:off x="1088136" y="1095763"/>
            <a:ext cx="9598152" cy="4144566"/>
          </a:xfrm>
        </p:spPr>
        <p:txBody>
          <a:bodyPr vert="horz" lIns="91440" tIns="45720" rIns="91440" bIns="45720" rtlCol="0" anchor="t">
            <a:normAutofit/>
          </a:bodyPr>
          <a:lstStyle>
            <a:lvl1pPr>
              <a:defRPr lang="en-US" sz="6000" dirty="0"/>
            </a:lvl1pPr>
          </a:lstStyle>
          <a:p>
            <a:pPr lvl="0"/>
            <a:r>
              <a:rPr lang="en-US" dirty="0"/>
              <a:t>Click to edit Master title style</a:t>
            </a:r>
          </a:p>
        </p:txBody>
      </p:sp>
      <p:sp>
        <p:nvSpPr>
          <p:cNvPr id="10" name="Subtitle 2">
            <a:extLst>
              <a:ext uri="{FF2B5EF4-FFF2-40B4-BE49-F238E27FC236}">
                <a16:creationId xmlns:a16="http://schemas.microsoft.com/office/drawing/2014/main" id="{9DABABE3-CA0A-1CAB-38CF-F3A5729B7D41}"/>
              </a:ext>
            </a:extLst>
          </p:cNvPr>
          <p:cNvSpPr>
            <a:spLocks noGrp="1"/>
          </p:cNvSpPr>
          <p:nvPr>
            <p:ph type="subTitle" idx="1"/>
          </p:nvPr>
        </p:nvSpPr>
        <p:spPr>
          <a:xfrm>
            <a:off x="1088136" y="5240329"/>
            <a:ext cx="7769354" cy="1012390"/>
          </a:xfrm>
        </p:spPr>
        <p:txBody>
          <a:bodyPr vert="horz" lIns="91440" tIns="45720" rIns="91440" bIns="45720" rtlCol="0" anchor="b">
            <a:normAutofit/>
          </a:bodyPr>
          <a:lstStyle>
            <a:lvl1pPr marL="0" indent="0">
              <a:lnSpc>
                <a:spcPct val="100000"/>
              </a:lnSpc>
              <a:buNone/>
              <a:defRPr lang="en-US" sz="2000" dirty="0"/>
            </a:lvl1pPr>
          </a:lstStyle>
          <a:p>
            <a:pPr lvl="0"/>
            <a:r>
              <a:rPr lang="en-US"/>
              <a:t>Click to edit Master subtitle style</a:t>
            </a:r>
            <a:endParaRPr lang="en-US" dirty="0"/>
          </a:p>
        </p:txBody>
      </p:sp>
      <p:sp>
        <p:nvSpPr>
          <p:cNvPr id="5" name="Footer Placeholder 4">
            <a:extLst>
              <a:ext uri="{FF2B5EF4-FFF2-40B4-BE49-F238E27FC236}">
                <a16:creationId xmlns:a16="http://schemas.microsoft.com/office/drawing/2014/main" id="{011422A5-3076-413B-84CB-ED3BA4171CC0}"/>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28E072EE-51B3-4C0C-A460-4684AB079301}"/>
              </a:ext>
            </a:extLst>
          </p:cNvPr>
          <p:cNvSpPr>
            <a:spLocks noGrp="1"/>
          </p:cNvSpPr>
          <p:nvPr>
            <p:ph type="dt" sz="half" idx="10"/>
          </p:nvPr>
        </p:nvSpPr>
        <p:spPr/>
        <p:txBody>
          <a:bodyPr/>
          <a:lstStyle/>
          <a:p>
            <a:fld id="{2ABAD28B-DD56-4B56-883A-96608C765E28}" type="datetimeFigureOut">
              <a:rPr lang="en-US" smtClean="0"/>
              <a:t>9/22/2025</a:t>
            </a:fld>
            <a:endParaRPr lang="en-US" dirty="0"/>
          </a:p>
        </p:txBody>
      </p:sp>
      <p:sp>
        <p:nvSpPr>
          <p:cNvPr id="6" name="Slide Number Placeholder 5">
            <a:extLst>
              <a:ext uri="{FF2B5EF4-FFF2-40B4-BE49-F238E27FC236}">
                <a16:creationId xmlns:a16="http://schemas.microsoft.com/office/drawing/2014/main" id="{F5267C68-40D5-477E-9DBC-C28FD4B1142F}"/>
              </a:ext>
            </a:extLst>
          </p:cNvPr>
          <p:cNvSpPr>
            <a:spLocks noGrp="1"/>
          </p:cNvSpPr>
          <p:nvPr>
            <p:ph type="sldNum" sz="quarter" idx="12"/>
          </p:nvPr>
        </p:nvSpPr>
        <p:spPr/>
        <p:txBody>
          <a:bodyPr/>
          <a:lstStyle/>
          <a:p>
            <a:fld id="{7DF5BAF5-ABAB-4575-8E56-D109A3D17F9F}" type="slidenum">
              <a:rPr lang="en-US" smtClean="0"/>
              <a:t>‹#›</a:t>
            </a:fld>
            <a:endParaRPr lang="en-US" dirty="0"/>
          </a:p>
        </p:txBody>
      </p:sp>
      <p:cxnSp>
        <p:nvCxnSpPr>
          <p:cNvPr id="7" name="Straight Connector 6">
            <a:extLst>
              <a:ext uri="{FF2B5EF4-FFF2-40B4-BE49-F238E27FC236}">
                <a16:creationId xmlns:a16="http://schemas.microsoft.com/office/drawing/2014/main" id="{CDFFF1FC-CDE9-3B47-D073-3394D4D035A9}"/>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77619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with Picture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91746" y="1112431"/>
            <a:ext cx="3230992" cy="1858941"/>
          </a:xfrm>
        </p:spPr>
        <p:txBody>
          <a:bodyPr anchor="t"/>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1092741" y="3133255"/>
            <a:ext cx="3223920" cy="2656250"/>
          </a:xfrm>
        </p:spPr>
        <p:txBody>
          <a:bodyPr vert="horz" lIns="91440" tIns="45720" rIns="91440" bIns="45720" rtlCol="0">
            <a:normAutofit/>
          </a:bodyPr>
          <a:lstStyle>
            <a:lvl1pPr marL="0" indent="0">
              <a:lnSpc>
                <a:spcPct val="100000"/>
              </a:lnSpc>
              <a:buNone/>
              <a:defRPr lang="en-US" dirty="0"/>
            </a:lvl1pPr>
            <a:lvl2pPr marL="228600" indent="0">
              <a:lnSpc>
                <a:spcPct val="100000"/>
              </a:lnSpc>
              <a:buNone/>
              <a:defRPr lang="en-US" dirty="0"/>
            </a:lvl2pPr>
            <a:lvl3pPr marL="457200" indent="0">
              <a:lnSpc>
                <a:spcPct val="100000"/>
              </a:lnSpc>
              <a:buNone/>
              <a:defRPr lang="en-US" dirty="0"/>
            </a:lvl3pPr>
            <a:lvl4pPr marL="685800" indent="0">
              <a:lnSpc>
                <a:spcPct val="100000"/>
              </a:lnSpc>
              <a:buNone/>
              <a:defRPr lang="en-US" dirty="0"/>
            </a:lvl4pPr>
            <a:lvl5pPr marL="914400" indent="0">
              <a:lnSpc>
                <a:spcPct val="100000"/>
              </a:lnSpc>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 name="Straight Connector 3">
            <a:extLst>
              <a:ext uri="{FF2B5EF4-FFF2-40B4-BE49-F238E27FC236}">
                <a16:creationId xmlns:a16="http://schemas.microsoft.com/office/drawing/2014/main" id="{FDC26608-3419-7FD3-1CD3-EB1EF5977467}"/>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Footer Placeholder 4">
            <a:extLst>
              <a:ext uri="{FF2B5EF4-FFF2-40B4-BE49-F238E27FC236}">
                <a16:creationId xmlns:a16="http://schemas.microsoft.com/office/drawing/2014/main" id="{2FF5E252-7CD5-70EF-A3E5-C079B418EA8A}"/>
              </a:ext>
            </a:extLst>
          </p:cNvPr>
          <p:cNvSpPr>
            <a:spLocks noGrp="1"/>
          </p:cNvSpPr>
          <p:nvPr>
            <p:ph type="ftr" sz="quarter" idx="11"/>
          </p:nvPr>
        </p:nvSpPr>
        <p:spPr>
          <a:xfrm>
            <a:off x="1091746" y="6438900"/>
            <a:ext cx="1656002" cy="419100"/>
          </a:xfrm>
        </p:spPr>
        <p:txBody>
          <a:bodyPr/>
          <a:lstStyle/>
          <a:p>
            <a:r>
              <a:rPr lang="en-US"/>
              <a:t>Sample Footer Text</a:t>
            </a:r>
            <a:endParaRPr lang="en-US" dirty="0"/>
          </a:p>
        </p:txBody>
      </p:sp>
      <p:sp>
        <p:nvSpPr>
          <p:cNvPr id="9" name="Date Placeholder 4">
            <a:extLst>
              <a:ext uri="{FF2B5EF4-FFF2-40B4-BE49-F238E27FC236}">
                <a16:creationId xmlns:a16="http://schemas.microsoft.com/office/drawing/2014/main" id="{7204A7B0-14BD-7B7E-62AF-3685F9B4BFEF}"/>
              </a:ext>
            </a:extLst>
          </p:cNvPr>
          <p:cNvSpPr>
            <a:spLocks noGrp="1"/>
          </p:cNvSpPr>
          <p:nvPr>
            <p:ph type="dt" sz="half" idx="15"/>
          </p:nvPr>
        </p:nvSpPr>
        <p:spPr>
          <a:xfrm>
            <a:off x="2837954" y="6438900"/>
            <a:ext cx="864704" cy="419100"/>
          </a:xfrm>
        </p:spPr>
        <p:txBody>
          <a:bodyPr/>
          <a:lstStyle/>
          <a:p>
            <a:fld id="{2ABAD28B-DD56-4B56-883A-96608C765E28}" type="datetimeFigureOut">
              <a:rPr lang="en-US" smtClean="0"/>
              <a:pPr/>
              <a:t>9/22/2025</a:t>
            </a:fld>
            <a:endParaRPr lang="en-US" dirty="0"/>
          </a:p>
        </p:txBody>
      </p:sp>
      <p:sp>
        <p:nvSpPr>
          <p:cNvPr id="11" name="Slide Number Placeholder 5">
            <a:extLst>
              <a:ext uri="{FF2B5EF4-FFF2-40B4-BE49-F238E27FC236}">
                <a16:creationId xmlns:a16="http://schemas.microsoft.com/office/drawing/2014/main" id="{33A8D2A5-F36B-C5DD-6ABC-6D69A63EFD3E}"/>
              </a:ext>
            </a:extLst>
          </p:cNvPr>
          <p:cNvSpPr>
            <a:spLocks noGrp="1"/>
          </p:cNvSpPr>
          <p:nvPr>
            <p:ph type="sldNum" sz="quarter" idx="12"/>
          </p:nvPr>
        </p:nvSpPr>
        <p:spPr>
          <a:xfrm>
            <a:off x="3710822" y="6438900"/>
            <a:ext cx="601436" cy="419100"/>
          </a:xfrm>
        </p:spPr>
        <p:txBody>
          <a:bodyPr/>
          <a:lstStyle/>
          <a:p>
            <a:fld id="{AEAA3239-9EA4-4A65-A281-97F994456D9F}" type="slidenum">
              <a:rPr lang="en-US" smtClean="0"/>
              <a:t>‹#›</a:t>
            </a:fld>
            <a:endParaRPr lang="en-US"/>
          </a:p>
        </p:txBody>
      </p:sp>
      <p:sp>
        <p:nvSpPr>
          <p:cNvPr id="10" name="Picture Placeholder 9">
            <a:extLst>
              <a:ext uri="{FF2B5EF4-FFF2-40B4-BE49-F238E27FC236}">
                <a16:creationId xmlns:a16="http://schemas.microsoft.com/office/drawing/2014/main" id="{3CA946DA-5AE8-39E2-3ADD-B8F06308C1C6}"/>
              </a:ext>
            </a:extLst>
          </p:cNvPr>
          <p:cNvSpPr>
            <a:spLocks noGrp="1"/>
          </p:cNvSpPr>
          <p:nvPr>
            <p:ph type="pic" sz="quarter" idx="13" hasCustomPrompt="1"/>
          </p:nvPr>
        </p:nvSpPr>
        <p:spPr>
          <a:xfrm>
            <a:off x="4710223" y="0"/>
            <a:ext cx="7481777" cy="6858000"/>
          </a:xfrm>
          <a:custGeom>
            <a:avLst/>
            <a:gdLst>
              <a:gd name="connsiteX0" fmla="*/ 0 w 8326323"/>
              <a:gd name="connsiteY0" fmla="*/ 0 h 6858000"/>
              <a:gd name="connsiteX1" fmla="*/ 8326323 w 8326323"/>
              <a:gd name="connsiteY1" fmla="*/ 0 h 6858000"/>
              <a:gd name="connsiteX2" fmla="*/ 8326323 w 8326323"/>
              <a:gd name="connsiteY2" fmla="*/ 6858000 h 6858000"/>
              <a:gd name="connsiteX3" fmla="*/ 0 w 832632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6323" h="6858000">
                <a:moveTo>
                  <a:pt x="0" y="0"/>
                </a:moveTo>
                <a:lnTo>
                  <a:pt x="8326323" y="0"/>
                </a:lnTo>
                <a:lnTo>
                  <a:pt x="8326323" y="6858000"/>
                </a:lnTo>
                <a:lnTo>
                  <a:pt x="0" y="6858000"/>
                </a:ln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  </a:t>
            </a:r>
          </a:p>
        </p:txBody>
      </p:sp>
    </p:spTree>
    <p:extLst>
      <p:ext uri="{BB962C8B-B14F-4D97-AF65-F5344CB8AC3E}">
        <p14:creationId xmlns:p14="http://schemas.microsoft.com/office/powerpoint/2010/main" val="14492067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with Picture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03132" y="4454843"/>
            <a:ext cx="2734129" cy="1988825"/>
          </a:xfrm>
        </p:spPr>
        <p:txBody>
          <a:bodyPr anchor="t">
            <a:normAutofit/>
          </a:bodyPr>
          <a:lstStyle>
            <a:lvl1pPr>
              <a:defRPr sz="3600"/>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0" y="6911"/>
            <a:ext cx="12192000" cy="4136455"/>
          </a:xfrm>
          <a:blipFill dpi="0" rotWithShape="1">
            <a:blip r:embed="rId2">
              <a:alphaModFix amt="60000"/>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136199" y="4454843"/>
            <a:ext cx="7579766" cy="1988825"/>
          </a:xfrm>
        </p:spPr>
        <p:txBody>
          <a:bodyPr vert="horz" lIns="91440" tIns="45720" rIns="91440" bIns="45720" rtlCol="0" anchor="t">
            <a:normAutofit/>
          </a:bodyPr>
          <a:lstStyle>
            <a:lvl1pPr marL="0" indent="0">
              <a:lnSpc>
                <a:spcPct val="100000"/>
              </a:lnSpc>
              <a:buNone/>
              <a:defRPr lang="en-US" dirty="0"/>
            </a:lvl1pPr>
            <a:lvl2pPr marL="228600" indent="0">
              <a:lnSpc>
                <a:spcPct val="100000"/>
              </a:lnSpc>
              <a:buNone/>
              <a:defRPr lang="en-US" dirty="0"/>
            </a:lvl2pPr>
            <a:lvl3pPr marL="457200" indent="0">
              <a:lnSpc>
                <a:spcPct val="100000"/>
              </a:lnSpc>
              <a:buNone/>
              <a:defRPr lang="en-US" dirty="0"/>
            </a:lvl3pPr>
            <a:lvl4pPr marL="685800" indent="0">
              <a:lnSpc>
                <a:spcPct val="100000"/>
              </a:lnSpc>
              <a:buNone/>
              <a:defRPr lang="en-US" dirty="0"/>
            </a:lvl4pPr>
            <a:lvl5pPr marL="914400" indent="0">
              <a:lnSpc>
                <a:spcPct val="100000"/>
              </a:lnSpc>
              <a:buNone/>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a:extLst>
              <a:ext uri="{FF2B5EF4-FFF2-40B4-BE49-F238E27FC236}">
                <a16:creationId xmlns:a16="http://schemas.microsoft.com/office/drawing/2014/main" id="{CCF35F03-6B82-7805-3568-C459D0906B68}"/>
              </a:ext>
              <a:ext uri="{C183D7F6-B498-43B3-948B-1728B52AA6E4}">
                <adec:decorative xmlns:adec="http://schemas.microsoft.com/office/drawing/2017/decorative" val="1"/>
              </a:ext>
            </a:extLst>
          </p:cNvPr>
          <p:cNvCxnSpPr>
            <a:cxnSpLocks/>
          </p:cNvCxnSpPr>
          <p:nvPr userDrawn="1"/>
        </p:nvCxnSpPr>
        <p:spPr>
          <a:xfrm>
            <a:off x="0" y="4569435"/>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D566ECED-4F66-9F69-9550-8AEE33E69132}"/>
              </a:ext>
            </a:extLst>
          </p:cNvPr>
          <p:cNvSpPr>
            <a:spLocks noGrp="1"/>
          </p:cNvSpPr>
          <p:nvPr>
            <p:ph type="dt" sz="half" idx="15"/>
          </p:nvPr>
        </p:nvSpPr>
        <p:spPr/>
        <p:txBody>
          <a:bodyPr/>
          <a:lstStyle/>
          <a:p>
            <a:fld id="{2ABAD28B-DD56-4B56-883A-96608C765E28}" type="datetimeFigureOut">
              <a:rPr lang="en-US" smtClean="0"/>
              <a:pPr/>
              <a:t>9/22/2025</a:t>
            </a:fld>
            <a:endParaRPr lang="en-US" dirty="0"/>
          </a:p>
        </p:txBody>
      </p:sp>
      <p:sp>
        <p:nvSpPr>
          <p:cNvPr id="9" name="Footer Placeholder 8">
            <a:extLst>
              <a:ext uri="{FF2B5EF4-FFF2-40B4-BE49-F238E27FC236}">
                <a16:creationId xmlns:a16="http://schemas.microsoft.com/office/drawing/2014/main" id="{71D64763-04B8-333B-5679-3D29011ED739}"/>
              </a:ext>
            </a:extLst>
          </p:cNvPr>
          <p:cNvSpPr>
            <a:spLocks noGrp="1"/>
          </p:cNvSpPr>
          <p:nvPr>
            <p:ph type="ftr" sz="quarter" idx="16"/>
          </p:nvPr>
        </p:nvSpPr>
        <p:spPr/>
        <p:txBody>
          <a:bodyPr/>
          <a:lstStyle/>
          <a:p>
            <a:endParaRPr lang="en-US" dirty="0"/>
          </a:p>
        </p:txBody>
      </p:sp>
      <p:sp>
        <p:nvSpPr>
          <p:cNvPr id="10" name="Slide Number Placeholder 9">
            <a:extLst>
              <a:ext uri="{FF2B5EF4-FFF2-40B4-BE49-F238E27FC236}">
                <a16:creationId xmlns:a16="http://schemas.microsoft.com/office/drawing/2014/main" id="{C6F9DBBC-106A-8C73-CFE2-A01128FF9A72}"/>
              </a:ext>
            </a:extLst>
          </p:cNvPr>
          <p:cNvSpPr>
            <a:spLocks noGrp="1"/>
          </p:cNvSpPr>
          <p:nvPr>
            <p:ph type="sldNum" sz="quarter" idx="17"/>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33103244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with Picture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15324" y="3987802"/>
            <a:ext cx="3044954" cy="2309785"/>
          </a:xfrm>
        </p:spPr>
        <p:txBody>
          <a:bodyPr anchor="t">
            <a:normAutofit/>
          </a:bodyPr>
          <a:lstStyle>
            <a:lvl1pPr>
              <a:defRPr sz="360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 y="0"/>
            <a:ext cx="12192000" cy="3443331"/>
          </a:xfrm>
          <a:blipFill dpi="0" rotWithShape="1">
            <a:blip r:embed="rId2">
              <a:alphaModFix amt="60000"/>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255935" y="3987802"/>
            <a:ext cx="7460029" cy="2309785"/>
          </a:xfrm>
        </p:spPr>
        <p:txBody>
          <a:bodyPr vert="horz" lIns="91440" tIns="45720" rIns="91440" bIns="45720" rtlCol="0" anchor="t">
            <a:normAutofit/>
          </a:bodyPr>
          <a:lstStyle>
            <a:lvl1pPr marL="0" indent="0">
              <a:lnSpc>
                <a:spcPct val="100000"/>
              </a:lnSpc>
              <a:buNone/>
              <a:defRPr lang="en-US" dirty="0"/>
            </a:lvl1pPr>
            <a:lvl2pPr marL="228600" indent="0">
              <a:lnSpc>
                <a:spcPct val="100000"/>
              </a:lnSpc>
              <a:buNone/>
              <a:defRPr lang="en-US" dirty="0"/>
            </a:lvl2pPr>
            <a:lvl3pPr marL="457200" indent="0">
              <a:lnSpc>
                <a:spcPct val="100000"/>
              </a:lnSpc>
              <a:buNone/>
              <a:defRPr lang="en-US" dirty="0"/>
            </a:lvl3pPr>
            <a:lvl4pPr marL="685800" indent="0">
              <a:lnSpc>
                <a:spcPct val="100000"/>
              </a:lnSpc>
              <a:buNone/>
              <a:defRPr lang="en-US" dirty="0"/>
            </a:lvl4pPr>
            <a:lvl5pPr marL="914400" indent="0">
              <a:lnSpc>
                <a:spcPct val="100000"/>
              </a:lnSpc>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 name="Straight Connector 3">
            <a:extLst>
              <a:ext uri="{FF2B5EF4-FFF2-40B4-BE49-F238E27FC236}">
                <a16:creationId xmlns:a16="http://schemas.microsoft.com/office/drawing/2014/main" id="{4C699AE1-DA01-C4DA-C5BE-8DD9BE13F668}"/>
              </a:ext>
              <a:ext uri="{C183D7F6-B498-43B3-948B-1728B52AA6E4}">
                <adec:decorative xmlns:adec="http://schemas.microsoft.com/office/drawing/2017/decorative" val="1"/>
              </a:ext>
            </a:extLst>
          </p:cNvPr>
          <p:cNvCxnSpPr>
            <a:cxnSpLocks/>
          </p:cNvCxnSpPr>
          <p:nvPr userDrawn="1"/>
        </p:nvCxnSpPr>
        <p:spPr>
          <a:xfrm>
            <a:off x="0" y="4115092"/>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9373F0BC-3C5E-8E58-AFDC-804E1C1C7617}"/>
              </a:ext>
            </a:extLst>
          </p:cNvPr>
          <p:cNvSpPr>
            <a:spLocks noGrp="1"/>
          </p:cNvSpPr>
          <p:nvPr>
            <p:ph type="dt" sz="half" idx="15"/>
          </p:nvPr>
        </p:nvSpPr>
        <p:spPr/>
        <p:txBody>
          <a:bodyPr/>
          <a:lstStyle/>
          <a:p>
            <a:fld id="{2ABAD28B-DD56-4B56-883A-96608C765E28}" type="datetimeFigureOut">
              <a:rPr lang="en-US" smtClean="0"/>
              <a:pPr/>
              <a:t>9/22/2025</a:t>
            </a:fld>
            <a:endParaRPr lang="en-US" dirty="0"/>
          </a:p>
        </p:txBody>
      </p:sp>
      <p:sp>
        <p:nvSpPr>
          <p:cNvPr id="9" name="Footer Placeholder 8">
            <a:extLst>
              <a:ext uri="{FF2B5EF4-FFF2-40B4-BE49-F238E27FC236}">
                <a16:creationId xmlns:a16="http://schemas.microsoft.com/office/drawing/2014/main" id="{E6E5C888-EE74-5D59-47AA-40A53F60011B}"/>
              </a:ext>
            </a:extLst>
          </p:cNvPr>
          <p:cNvSpPr>
            <a:spLocks noGrp="1"/>
          </p:cNvSpPr>
          <p:nvPr>
            <p:ph type="ftr" sz="quarter" idx="16"/>
          </p:nvPr>
        </p:nvSpPr>
        <p:spPr/>
        <p:txBody>
          <a:bodyPr/>
          <a:lstStyle/>
          <a:p>
            <a:endParaRPr lang="en-US" dirty="0"/>
          </a:p>
        </p:txBody>
      </p:sp>
      <p:sp>
        <p:nvSpPr>
          <p:cNvPr id="10" name="Slide Number Placeholder 9">
            <a:extLst>
              <a:ext uri="{FF2B5EF4-FFF2-40B4-BE49-F238E27FC236}">
                <a16:creationId xmlns:a16="http://schemas.microsoft.com/office/drawing/2014/main" id="{4794CA46-7ABA-FF39-20BD-C83B4F6D957B}"/>
              </a:ext>
            </a:extLst>
          </p:cNvPr>
          <p:cNvSpPr>
            <a:spLocks noGrp="1"/>
          </p:cNvSpPr>
          <p:nvPr>
            <p:ph type="sldNum" sz="quarter" idx="17"/>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35553883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with Picture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88305" y="1111141"/>
            <a:ext cx="3021873" cy="1926781"/>
          </a:xfrm>
        </p:spPr>
        <p:txBody>
          <a:bodyPr anchor="t">
            <a:normAutofit/>
          </a:bodyPr>
          <a:lstStyle>
            <a:lvl1pPr>
              <a:defRPr sz="3600"/>
            </a:lvl1pPr>
          </a:lstStyle>
          <a:p>
            <a:r>
              <a:rPr lang="en-US" dirty="0"/>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394288" y="1033272"/>
            <a:ext cx="7188111" cy="2395728"/>
          </a:xfrm>
        </p:spPr>
        <p:txBody>
          <a:bodyPr vert="horz" lIns="91440" tIns="45720" rIns="91440" bIns="45720" rtlCol="0">
            <a:normAutofit/>
          </a:bodyPr>
          <a:lstStyle>
            <a:lvl1pPr marL="0" indent="0">
              <a:lnSpc>
                <a:spcPct val="100000"/>
              </a:lnSpc>
              <a:buNone/>
              <a:defRPr lang="en-US" dirty="0"/>
            </a:lvl1pPr>
            <a:lvl2pPr marL="228600" indent="0">
              <a:lnSpc>
                <a:spcPct val="100000"/>
              </a:lnSpc>
              <a:buNone/>
              <a:defRPr lang="en-US" dirty="0"/>
            </a:lvl2pPr>
            <a:lvl3pPr marL="457200" indent="0">
              <a:lnSpc>
                <a:spcPct val="100000"/>
              </a:lnSpc>
              <a:buNone/>
              <a:defRPr lang="en-US" dirty="0"/>
            </a:lvl3pPr>
            <a:lvl4pPr marL="685800" indent="0">
              <a:lnSpc>
                <a:spcPct val="100000"/>
              </a:lnSpc>
              <a:buNone/>
              <a:defRPr lang="en-US" dirty="0"/>
            </a:lvl4pPr>
            <a:lvl5pPr marL="914400" indent="0">
              <a:lnSpc>
                <a:spcPct val="100000"/>
              </a:lnSpc>
              <a:buNone/>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a:extLst>
              <a:ext uri="{FF2B5EF4-FFF2-40B4-BE49-F238E27FC236}">
                <a16:creationId xmlns:a16="http://schemas.microsoft.com/office/drawing/2014/main" id="{1EACFAF5-0970-68B5-D05E-9879C8497D82}"/>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Footer Placeholder 9">
            <a:extLst>
              <a:ext uri="{FF2B5EF4-FFF2-40B4-BE49-F238E27FC236}">
                <a16:creationId xmlns:a16="http://schemas.microsoft.com/office/drawing/2014/main" id="{B78A30E2-3F57-8F47-602F-5C2276719499}"/>
              </a:ext>
            </a:extLst>
          </p:cNvPr>
          <p:cNvSpPr>
            <a:spLocks noGrp="1"/>
          </p:cNvSpPr>
          <p:nvPr>
            <p:ph type="ftr" sz="quarter" idx="16"/>
          </p:nvPr>
        </p:nvSpPr>
        <p:spPr>
          <a:xfrm>
            <a:off x="1088136" y="3498930"/>
            <a:ext cx="8562760" cy="419100"/>
          </a:xfrm>
        </p:spPr>
        <p:txBody>
          <a:bodyPr/>
          <a:lstStyle/>
          <a:p>
            <a:endParaRPr lang="en-US" dirty="0"/>
          </a:p>
        </p:txBody>
      </p:sp>
      <p:sp>
        <p:nvSpPr>
          <p:cNvPr id="3" name="Date Placeholder 2">
            <a:extLst>
              <a:ext uri="{FF2B5EF4-FFF2-40B4-BE49-F238E27FC236}">
                <a16:creationId xmlns:a16="http://schemas.microsoft.com/office/drawing/2014/main" id="{CAC29AEB-6392-7627-D3BB-B1FE7ADEE113}"/>
              </a:ext>
            </a:extLst>
          </p:cNvPr>
          <p:cNvSpPr>
            <a:spLocks noGrp="1"/>
          </p:cNvSpPr>
          <p:nvPr>
            <p:ph type="dt" sz="half" idx="15"/>
          </p:nvPr>
        </p:nvSpPr>
        <p:spPr>
          <a:xfrm>
            <a:off x="9650896" y="3498930"/>
            <a:ext cx="864704" cy="419100"/>
          </a:xfrm>
        </p:spPr>
        <p:txBody>
          <a:bodyPr/>
          <a:lstStyle/>
          <a:p>
            <a:fld id="{2ABAD28B-DD56-4B56-883A-96608C765E28}" type="datetimeFigureOut">
              <a:rPr lang="en-US" smtClean="0"/>
              <a:pPr/>
              <a:t>9/22/2025</a:t>
            </a:fld>
            <a:endParaRPr lang="en-US" dirty="0"/>
          </a:p>
        </p:txBody>
      </p:sp>
      <p:sp>
        <p:nvSpPr>
          <p:cNvPr id="11" name="Slide Number Placeholder 10">
            <a:extLst>
              <a:ext uri="{FF2B5EF4-FFF2-40B4-BE49-F238E27FC236}">
                <a16:creationId xmlns:a16="http://schemas.microsoft.com/office/drawing/2014/main" id="{B5316922-C670-FE33-CD5C-8173F749255B}"/>
              </a:ext>
            </a:extLst>
          </p:cNvPr>
          <p:cNvSpPr>
            <a:spLocks noGrp="1"/>
          </p:cNvSpPr>
          <p:nvPr>
            <p:ph type="sldNum" sz="quarter" idx="17"/>
          </p:nvPr>
        </p:nvSpPr>
        <p:spPr>
          <a:xfrm>
            <a:off x="10523764" y="3498930"/>
            <a:ext cx="601436" cy="419100"/>
          </a:xfrm>
        </p:spPr>
        <p:txBody>
          <a:bodyPr/>
          <a:lstStyle/>
          <a:p>
            <a:fld id="{7DF5BAF5-ABAB-4575-8E56-D109A3D17F9F}" type="slidenum">
              <a:rPr lang="en-US" smtClean="0"/>
              <a:pPr/>
              <a:t>‹#›</a:t>
            </a:fld>
            <a:endParaRPr lang="en-US" dirty="0"/>
          </a:p>
        </p:txBody>
      </p:sp>
      <p:sp>
        <p:nvSpPr>
          <p:cNvPr id="4" name="Picture Placeholder 3">
            <a:extLst>
              <a:ext uri="{FF2B5EF4-FFF2-40B4-BE49-F238E27FC236}">
                <a16:creationId xmlns:a16="http://schemas.microsoft.com/office/drawing/2014/main" id="{EDB92F6E-55FC-C88B-734D-26D3B9923E69}"/>
              </a:ext>
            </a:extLst>
          </p:cNvPr>
          <p:cNvSpPr>
            <a:spLocks noGrp="1"/>
          </p:cNvSpPr>
          <p:nvPr>
            <p:ph type="pic" sz="quarter" idx="13" hasCustomPrompt="1"/>
          </p:nvPr>
        </p:nvSpPr>
        <p:spPr>
          <a:xfrm>
            <a:off x="-1" y="3914863"/>
            <a:ext cx="12192000" cy="2943138"/>
          </a:xfrm>
          <a:custGeom>
            <a:avLst/>
            <a:gdLst>
              <a:gd name="connsiteX0" fmla="*/ 0 w 12192000"/>
              <a:gd name="connsiteY0" fmla="*/ 0 h 3221477"/>
              <a:gd name="connsiteX1" fmla="*/ 12192000 w 12192000"/>
              <a:gd name="connsiteY1" fmla="*/ 0 h 3221477"/>
              <a:gd name="connsiteX2" fmla="*/ 12192000 w 12192000"/>
              <a:gd name="connsiteY2" fmla="*/ 3221477 h 3221477"/>
              <a:gd name="connsiteX3" fmla="*/ 0 w 12192000"/>
              <a:gd name="connsiteY3" fmla="*/ 3221477 h 3221477"/>
            </a:gdLst>
            <a:ahLst/>
            <a:cxnLst>
              <a:cxn ang="0">
                <a:pos x="connsiteX0" y="connsiteY0"/>
              </a:cxn>
              <a:cxn ang="0">
                <a:pos x="connsiteX1" y="connsiteY1"/>
              </a:cxn>
              <a:cxn ang="0">
                <a:pos x="connsiteX2" y="connsiteY2"/>
              </a:cxn>
              <a:cxn ang="0">
                <a:pos x="connsiteX3" y="connsiteY3"/>
              </a:cxn>
            </a:cxnLst>
            <a:rect l="l" t="t" r="r" b="b"/>
            <a:pathLst>
              <a:path w="12192000" h="3221477">
                <a:moveTo>
                  <a:pt x="0" y="0"/>
                </a:moveTo>
                <a:lnTo>
                  <a:pt x="12192000" y="0"/>
                </a:lnTo>
                <a:lnTo>
                  <a:pt x="12192000" y="3221477"/>
                </a:lnTo>
                <a:lnTo>
                  <a:pt x="0" y="3221477"/>
                </a:ln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  </a:t>
            </a:r>
          </a:p>
        </p:txBody>
      </p:sp>
    </p:spTree>
    <p:extLst>
      <p:ext uri="{BB962C8B-B14F-4D97-AF65-F5344CB8AC3E}">
        <p14:creationId xmlns:p14="http://schemas.microsoft.com/office/powerpoint/2010/main" val="9574502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Picture 14">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8DD8E17-974D-2F0F-D2EF-4321ADF69D7D}"/>
              </a:ext>
            </a:extLst>
          </p:cNvPr>
          <p:cNvSpPr>
            <a:spLocks noGrp="1"/>
          </p:cNvSpPr>
          <p:nvPr>
            <p:ph type="title"/>
          </p:nvPr>
        </p:nvSpPr>
        <p:spPr>
          <a:xfrm>
            <a:off x="1090940" y="1120990"/>
            <a:ext cx="10477320" cy="969264"/>
          </a:xfrm>
        </p:spPr>
        <p:txBody>
          <a:bodyPr anchor="t">
            <a:noAutofit/>
          </a:bodyPr>
          <a:lstStyle>
            <a:lvl1pPr>
              <a:defRPr sz="3600"/>
            </a:lvl1pPr>
          </a:lstStyle>
          <a:p>
            <a:r>
              <a:rPr lang="en-US" dirty="0"/>
              <a:t>Click to edit Master title style</a:t>
            </a:r>
          </a:p>
        </p:txBody>
      </p:sp>
      <p:sp>
        <p:nvSpPr>
          <p:cNvPr id="5" name="Content Placeholder 7">
            <a:extLst>
              <a:ext uri="{FF2B5EF4-FFF2-40B4-BE49-F238E27FC236}">
                <a16:creationId xmlns:a16="http://schemas.microsoft.com/office/drawing/2014/main" id="{B30C58BE-F380-22BA-CA7C-FB2B96D78536}"/>
              </a:ext>
            </a:extLst>
          </p:cNvPr>
          <p:cNvSpPr>
            <a:spLocks noGrp="1"/>
          </p:cNvSpPr>
          <p:nvPr>
            <p:ph sz="quarter" idx="14"/>
          </p:nvPr>
        </p:nvSpPr>
        <p:spPr>
          <a:xfrm>
            <a:off x="1090940" y="2286008"/>
            <a:ext cx="4876515" cy="4033964"/>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3" name="Straight Connector 12">
            <a:extLst>
              <a:ext uri="{FF2B5EF4-FFF2-40B4-BE49-F238E27FC236}">
                <a16:creationId xmlns:a16="http://schemas.microsoft.com/office/drawing/2014/main" id="{BF998679-00B4-E130-BD79-0313E0E76C57}"/>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Footer Placeholder 4">
            <a:extLst>
              <a:ext uri="{FF2B5EF4-FFF2-40B4-BE49-F238E27FC236}">
                <a16:creationId xmlns:a16="http://schemas.microsoft.com/office/drawing/2014/main" id="{71E0CB0C-BB20-9ACF-5731-283BD5D232EC}"/>
              </a:ext>
            </a:extLst>
          </p:cNvPr>
          <p:cNvSpPr>
            <a:spLocks noGrp="1"/>
          </p:cNvSpPr>
          <p:nvPr>
            <p:ph type="ftr" sz="quarter" idx="11"/>
          </p:nvPr>
        </p:nvSpPr>
        <p:spPr>
          <a:xfrm>
            <a:off x="1090941" y="6438900"/>
            <a:ext cx="3312004" cy="419100"/>
          </a:xfrm>
        </p:spPr>
        <p:txBody>
          <a:bodyPr/>
          <a:lstStyle/>
          <a:p>
            <a:r>
              <a:rPr lang="en-US"/>
              <a:t>Sample Footer Text</a:t>
            </a:r>
            <a:endParaRPr lang="en-US" dirty="0"/>
          </a:p>
        </p:txBody>
      </p:sp>
      <p:sp>
        <p:nvSpPr>
          <p:cNvPr id="3" name="Date Placeholder 4">
            <a:extLst>
              <a:ext uri="{FF2B5EF4-FFF2-40B4-BE49-F238E27FC236}">
                <a16:creationId xmlns:a16="http://schemas.microsoft.com/office/drawing/2014/main" id="{17475061-2831-1993-95F3-3031A57F1454}"/>
              </a:ext>
            </a:extLst>
          </p:cNvPr>
          <p:cNvSpPr>
            <a:spLocks noGrp="1"/>
          </p:cNvSpPr>
          <p:nvPr>
            <p:ph type="dt" sz="half" idx="15"/>
          </p:nvPr>
        </p:nvSpPr>
        <p:spPr>
          <a:xfrm>
            <a:off x="4493151" y="6438900"/>
            <a:ext cx="864704" cy="419100"/>
          </a:xfrm>
        </p:spPr>
        <p:txBody>
          <a:bodyPr/>
          <a:lstStyle/>
          <a:p>
            <a:fld id="{2ABAD28B-DD56-4B56-883A-96608C765E28}" type="datetimeFigureOut">
              <a:rPr lang="en-US" smtClean="0"/>
              <a:pPr/>
              <a:t>9/22/2025</a:t>
            </a:fld>
            <a:endParaRPr lang="en-US" dirty="0"/>
          </a:p>
        </p:txBody>
      </p:sp>
      <p:sp>
        <p:nvSpPr>
          <p:cNvPr id="7" name="Slide Number Placeholder 5">
            <a:extLst>
              <a:ext uri="{FF2B5EF4-FFF2-40B4-BE49-F238E27FC236}">
                <a16:creationId xmlns:a16="http://schemas.microsoft.com/office/drawing/2014/main" id="{AA14588C-2112-9C19-7A4F-9706756316DE}"/>
              </a:ext>
            </a:extLst>
          </p:cNvPr>
          <p:cNvSpPr>
            <a:spLocks noGrp="1"/>
          </p:cNvSpPr>
          <p:nvPr>
            <p:ph type="sldNum" sz="quarter" idx="12"/>
          </p:nvPr>
        </p:nvSpPr>
        <p:spPr>
          <a:xfrm>
            <a:off x="5366019" y="6438900"/>
            <a:ext cx="601436" cy="419100"/>
          </a:xfrm>
        </p:spPr>
        <p:txBody>
          <a:bodyPr/>
          <a:lstStyle/>
          <a:p>
            <a:fld id="{AEAA3239-9EA4-4A65-A281-97F994456D9F}" type="slidenum">
              <a:rPr lang="en-US" smtClean="0"/>
              <a:t>‹#›</a:t>
            </a:fld>
            <a:endParaRPr lang="en-US"/>
          </a:p>
        </p:txBody>
      </p:sp>
      <p:sp>
        <p:nvSpPr>
          <p:cNvPr id="6" name="Picture Placeholder 5">
            <a:extLst>
              <a:ext uri="{FF2B5EF4-FFF2-40B4-BE49-F238E27FC236}">
                <a16:creationId xmlns:a16="http://schemas.microsoft.com/office/drawing/2014/main" id="{71A5194B-746E-D0FD-A7D1-71D10560BCCE}"/>
              </a:ext>
            </a:extLst>
          </p:cNvPr>
          <p:cNvSpPr>
            <a:spLocks noGrp="1"/>
          </p:cNvSpPr>
          <p:nvPr>
            <p:ph type="pic" sz="quarter" idx="13" hasCustomPrompt="1"/>
          </p:nvPr>
        </p:nvSpPr>
        <p:spPr>
          <a:xfrm>
            <a:off x="6096000" y="2286008"/>
            <a:ext cx="6096000" cy="4571992"/>
          </a:xfrm>
          <a:custGeom>
            <a:avLst/>
            <a:gdLst>
              <a:gd name="connsiteX0" fmla="*/ 0 w 5560101"/>
              <a:gd name="connsiteY0" fmla="*/ 0 h 4074407"/>
              <a:gd name="connsiteX1" fmla="*/ 5560101 w 5560101"/>
              <a:gd name="connsiteY1" fmla="*/ 0 h 4074407"/>
              <a:gd name="connsiteX2" fmla="*/ 5560101 w 5560101"/>
              <a:gd name="connsiteY2" fmla="*/ 4074407 h 4074407"/>
              <a:gd name="connsiteX3" fmla="*/ 0 w 5560101"/>
              <a:gd name="connsiteY3" fmla="*/ 4074407 h 4074407"/>
            </a:gdLst>
            <a:ahLst/>
            <a:cxnLst>
              <a:cxn ang="0">
                <a:pos x="connsiteX0" y="connsiteY0"/>
              </a:cxn>
              <a:cxn ang="0">
                <a:pos x="connsiteX1" y="connsiteY1"/>
              </a:cxn>
              <a:cxn ang="0">
                <a:pos x="connsiteX2" y="connsiteY2"/>
              </a:cxn>
              <a:cxn ang="0">
                <a:pos x="connsiteX3" y="connsiteY3"/>
              </a:cxn>
            </a:cxnLst>
            <a:rect l="l" t="t" r="r" b="b"/>
            <a:pathLst>
              <a:path w="5560101" h="4074407">
                <a:moveTo>
                  <a:pt x="0" y="0"/>
                </a:moveTo>
                <a:lnTo>
                  <a:pt x="5560101" y="0"/>
                </a:lnTo>
                <a:lnTo>
                  <a:pt x="5560101" y="4074407"/>
                </a:lnTo>
                <a:lnTo>
                  <a:pt x="0" y="4074407"/>
                </a:lnTo>
                <a:close/>
              </a:path>
            </a:pathLst>
          </a:custGeom>
          <a:blipFill dpi="0" rotWithShape="1">
            <a:blip r:embed="rId2">
              <a:alphaModFix amt="60000"/>
            </a:blip>
            <a:srcRect/>
            <a:stretch>
              <a:fillRect/>
            </a:stretch>
          </a:blipFill>
        </p:spPr>
        <p:txBody>
          <a:bodyPr vert="horz" wrap="square" lIns="91440" tIns="45720" rIns="91440" bIns="45720" rtlCol="0">
            <a:noAutofit/>
          </a:bodyPr>
          <a:lstStyle>
            <a:lvl1pPr>
              <a:defRPr lang="en-US" dirty="0"/>
            </a:lvl1pPr>
          </a:lstStyle>
          <a:p>
            <a:pPr marL="0" lvl="0" indent="0">
              <a:buNone/>
            </a:pPr>
            <a:r>
              <a:rPr lang="en-US" dirty="0"/>
              <a:t>  </a:t>
            </a:r>
          </a:p>
        </p:txBody>
      </p:sp>
    </p:spTree>
    <p:extLst>
      <p:ext uri="{BB962C8B-B14F-4D97-AF65-F5344CB8AC3E}">
        <p14:creationId xmlns:p14="http://schemas.microsoft.com/office/powerpoint/2010/main" val="32422115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ith Picture 15">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C7A501-810E-43B8-6142-56CF2DD390A0}"/>
              </a:ext>
            </a:extLst>
          </p:cNvPr>
          <p:cNvSpPr>
            <a:spLocks noGrp="1"/>
          </p:cNvSpPr>
          <p:nvPr>
            <p:ph type="title"/>
          </p:nvPr>
        </p:nvSpPr>
        <p:spPr>
          <a:xfrm>
            <a:off x="1090940" y="1120990"/>
            <a:ext cx="10477320" cy="969264"/>
          </a:xfrm>
        </p:spPr>
        <p:txBody>
          <a:bodyPr anchor="t">
            <a:noAutofit/>
          </a:bodyPr>
          <a:lstStyle>
            <a:lvl1pPr>
              <a:defRPr sz="3600"/>
            </a:lvl1pPr>
          </a:lstStyle>
          <a:p>
            <a:r>
              <a:rPr lang="en-US" dirty="0"/>
              <a:t>Click to edit Master title style</a:t>
            </a:r>
          </a:p>
        </p:txBody>
      </p:sp>
      <p:sp>
        <p:nvSpPr>
          <p:cNvPr id="11" name="Content Placeholder 7">
            <a:extLst>
              <a:ext uri="{FF2B5EF4-FFF2-40B4-BE49-F238E27FC236}">
                <a16:creationId xmlns:a16="http://schemas.microsoft.com/office/drawing/2014/main" id="{FFBA175C-D562-25E3-032D-477540223664}"/>
              </a:ext>
            </a:extLst>
          </p:cNvPr>
          <p:cNvSpPr>
            <a:spLocks noGrp="1"/>
          </p:cNvSpPr>
          <p:nvPr>
            <p:ph sz="quarter" idx="14"/>
          </p:nvPr>
        </p:nvSpPr>
        <p:spPr>
          <a:xfrm>
            <a:off x="1090940" y="2286008"/>
            <a:ext cx="4876515" cy="4033964"/>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5">
            <a:extLst>
              <a:ext uri="{FF2B5EF4-FFF2-40B4-BE49-F238E27FC236}">
                <a16:creationId xmlns:a16="http://schemas.microsoft.com/office/drawing/2014/main" id="{66CA4FE8-A575-44AF-2D37-5A551B6953FD}"/>
              </a:ext>
            </a:extLst>
          </p:cNvPr>
          <p:cNvSpPr>
            <a:spLocks noGrp="1"/>
          </p:cNvSpPr>
          <p:nvPr>
            <p:ph type="pic" sz="quarter" idx="13" hasCustomPrompt="1"/>
          </p:nvPr>
        </p:nvSpPr>
        <p:spPr>
          <a:xfrm>
            <a:off x="6096000" y="2286008"/>
            <a:ext cx="5472260" cy="4033964"/>
          </a:xfrm>
          <a:custGeom>
            <a:avLst/>
            <a:gdLst>
              <a:gd name="connsiteX0" fmla="*/ 0 w 5560101"/>
              <a:gd name="connsiteY0" fmla="*/ 0 h 4074407"/>
              <a:gd name="connsiteX1" fmla="*/ 5560101 w 5560101"/>
              <a:gd name="connsiteY1" fmla="*/ 0 h 4074407"/>
              <a:gd name="connsiteX2" fmla="*/ 5560101 w 5560101"/>
              <a:gd name="connsiteY2" fmla="*/ 4074407 h 4074407"/>
              <a:gd name="connsiteX3" fmla="*/ 0 w 5560101"/>
              <a:gd name="connsiteY3" fmla="*/ 4074407 h 4074407"/>
            </a:gdLst>
            <a:ahLst/>
            <a:cxnLst>
              <a:cxn ang="0">
                <a:pos x="connsiteX0" y="connsiteY0"/>
              </a:cxn>
              <a:cxn ang="0">
                <a:pos x="connsiteX1" y="connsiteY1"/>
              </a:cxn>
              <a:cxn ang="0">
                <a:pos x="connsiteX2" y="connsiteY2"/>
              </a:cxn>
              <a:cxn ang="0">
                <a:pos x="connsiteX3" y="connsiteY3"/>
              </a:cxn>
            </a:cxnLst>
            <a:rect l="l" t="t" r="r" b="b"/>
            <a:pathLst>
              <a:path w="5560101" h="4074407">
                <a:moveTo>
                  <a:pt x="0" y="0"/>
                </a:moveTo>
                <a:lnTo>
                  <a:pt x="5560101" y="0"/>
                </a:lnTo>
                <a:lnTo>
                  <a:pt x="5560101" y="4074407"/>
                </a:lnTo>
                <a:lnTo>
                  <a:pt x="0" y="4074407"/>
                </a:lnTo>
                <a:close/>
              </a:path>
            </a:pathLst>
          </a:custGeom>
          <a:blipFill dpi="0" rotWithShape="1">
            <a:blip r:embed="rId2">
              <a:alphaModFix amt="60000"/>
            </a:blip>
            <a:srcRect/>
            <a:stretch>
              <a:fillRect/>
            </a:stretch>
          </a:blipFill>
        </p:spPr>
        <p:txBody>
          <a:bodyPr vert="horz" wrap="square" lIns="91440" tIns="45720" rIns="91440" bIns="45720" rtlCol="0">
            <a:noAutofit/>
          </a:bodyPr>
          <a:lstStyle>
            <a:lvl1pPr>
              <a:defRPr lang="en-US" dirty="0"/>
            </a:lvl1pPr>
          </a:lstStyle>
          <a:p>
            <a:pPr marL="0" lvl="0" indent="0">
              <a:buNone/>
            </a:pPr>
            <a:r>
              <a:rPr lang="en-US" dirty="0"/>
              <a:t>  </a:t>
            </a:r>
          </a:p>
        </p:txBody>
      </p:sp>
      <p:cxnSp>
        <p:nvCxnSpPr>
          <p:cNvPr id="13" name="Straight Connector 12">
            <a:extLst>
              <a:ext uri="{FF2B5EF4-FFF2-40B4-BE49-F238E27FC236}">
                <a16:creationId xmlns:a16="http://schemas.microsoft.com/office/drawing/2014/main" id="{162FC458-AD46-D16B-DA22-2B3ED9D3A2BA}"/>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7BA7B643-7883-8028-6ECF-5692E3171384}"/>
              </a:ext>
            </a:extLst>
          </p:cNvPr>
          <p:cNvSpPr>
            <a:spLocks noGrp="1"/>
          </p:cNvSpPr>
          <p:nvPr>
            <p:ph type="dt" sz="half" idx="15"/>
          </p:nvPr>
        </p:nvSpPr>
        <p:spPr/>
        <p:txBody>
          <a:bodyPr/>
          <a:lstStyle/>
          <a:p>
            <a:fld id="{2ABAD28B-DD56-4B56-883A-96608C765E28}" type="datetimeFigureOut">
              <a:rPr lang="en-US" smtClean="0"/>
              <a:pPr/>
              <a:t>9/22/2025</a:t>
            </a:fld>
            <a:endParaRPr lang="en-US" dirty="0"/>
          </a:p>
        </p:txBody>
      </p:sp>
      <p:sp>
        <p:nvSpPr>
          <p:cNvPr id="3" name="Footer Placeholder 2">
            <a:extLst>
              <a:ext uri="{FF2B5EF4-FFF2-40B4-BE49-F238E27FC236}">
                <a16:creationId xmlns:a16="http://schemas.microsoft.com/office/drawing/2014/main" id="{C0881F55-F029-7591-FDF9-168F3C85A65B}"/>
              </a:ext>
            </a:extLst>
          </p:cNvPr>
          <p:cNvSpPr>
            <a:spLocks noGrp="1"/>
          </p:cNvSpPr>
          <p:nvPr>
            <p:ph type="ftr" sz="quarter" idx="16"/>
          </p:nvPr>
        </p:nvSpPr>
        <p:spPr/>
        <p:txBody>
          <a:bodyPr/>
          <a:lstStyle/>
          <a:p>
            <a:endParaRPr lang="en-US" dirty="0"/>
          </a:p>
        </p:txBody>
      </p:sp>
      <p:sp>
        <p:nvSpPr>
          <p:cNvPr id="6" name="Slide Number Placeholder 5">
            <a:extLst>
              <a:ext uri="{FF2B5EF4-FFF2-40B4-BE49-F238E27FC236}">
                <a16:creationId xmlns:a16="http://schemas.microsoft.com/office/drawing/2014/main" id="{2BD88C49-7B47-A791-77EE-3E97DBBC9AC1}"/>
              </a:ext>
            </a:extLst>
          </p:cNvPr>
          <p:cNvSpPr>
            <a:spLocks noGrp="1"/>
          </p:cNvSpPr>
          <p:nvPr>
            <p:ph type="sldNum" sz="quarter" idx="17"/>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20287247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with Picture 1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85BA164-9326-7934-95DF-A6AAB3F4258D}"/>
              </a:ext>
            </a:extLst>
          </p:cNvPr>
          <p:cNvSpPr>
            <a:spLocks noGrp="1"/>
          </p:cNvSpPr>
          <p:nvPr>
            <p:ph type="title"/>
          </p:nvPr>
        </p:nvSpPr>
        <p:spPr>
          <a:xfrm>
            <a:off x="1090940" y="1120990"/>
            <a:ext cx="10477320" cy="969264"/>
          </a:xfrm>
        </p:spPr>
        <p:txBody>
          <a:bodyPr anchor="t">
            <a:noAutofit/>
          </a:bodyPr>
          <a:lstStyle>
            <a:lvl1pPr>
              <a:defRPr sz="3600"/>
            </a:lvl1pPr>
          </a:lstStyle>
          <a:p>
            <a:r>
              <a:rPr lang="en-US" dirty="0"/>
              <a:t>Click to edit Master title style</a:t>
            </a:r>
          </a:p>
        </p:txBody>
      </p:sp>
      <p:sp>
        <p:nvSpPr>
          <p:cNvPr id="12" name="Picture Placeholder 11">
            <a:extLst>
              <a:ext uri="{FF2B5EF4-FFF2-40B4-BE49-F238E27FC236}">
                <a16:creationId xmlns:a16="http://schemas.microsoft.com/office/drawing/2014/main" id="{96F64025-FA05-CC42-8294-F944BC95DD00}"/>
              </a:ext>
            </a:extLst>
          </p:cNvPr>
          <p:cNvSpPr>
            <a:spLocks noGrp="1"/>
          </p:cNvSpPr>
          <p:nvPr>
            <p:ph type="pic" sz="quarter" idx="13" hasCustomPrompt="1"/>
          </p:nvPr>
        </p:nvSpPr>
        <p:spPr>
          <a:xfrm>
            <a:off x="1" y="2286008"/>
            <a:ext cx="6096000" cy="4571992"/>
          </a:xfrm>
          <a:custGeom>
            <a:avLst/>
            <a:gdLst>
              <a:gd name="connsiteX0" fmla="*/ 0 w 6460672"/>
              <a:gd name="connsiteY0" fmla="*/ 0 h 5029200"/>
              <a:gd name="connsiteX1" fmla="*/ 6460672 w 6460672"/>
              <a:gd name="connsiteY1" fmla="*/ 0 h 5029200"/>
              <a:gd name="connsiteX2" fmla="*/ 6460672 w 6460672"/>
              <a:gd name="connsiteY2" fmla="*/ 5029200 h 5029200"/>
              <a:gd name="connsiteX3" fmla="*/ 0 w 6460672"/>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6460672" h="5029200">
                <a:moveTo>
                  <a:pt x="0" y="0"/>
                </a:moveTo>
                <a:lnTo>
                  <a:pt x="6460672" y="0"/>
                </a:lnTo>
                <a:lnTo>
                  <a:pt x="6460672" y="5029200"/>
                </a:lnTo>
                <a:lnTo>
                  <a:pt x="0" y="5029200"/>
                </a:lnTo>
                <a:close/>
              </a:path>
            </a:pathLst>
          </a:custGeom>
          <a:blipFill dpi="0" rotWithShape="1">
            <a:blip r:embed="rId2">
              <a:alphaModFix amt="60000"/>
            </a:blip>
            <a:srcRect/>
            <a:stretch>
              <a:fillRect/>
            </a:stretch>
          </a:blipFill>
        </p:spPr>
        <p:txBody>
          <a:bodyPr vert="horz" wrap="square" lIns="91440" tIns="45720" rIns="91440" bIns="45720" rtlCol="0">
            <a:noAutofit/>
          </a:bodyPr>
          <a:lstStyle>
            <a:lvl1pPr>
              <a:defRPr lang="en-US" dirty="0"/>
            </a:lvl1pPr>
          </a:lstStyle>
          <a:p>
            <a:pPr marL="0" lvl="0" indent="0">
              <a:buNone/>
            </a:pPr>
            <a:r>
              <a:rPr lang="en-US" dirty="0"/>
              <a:t>  </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691745" y="2286008"/>
            <a:ext cx="4876515" cy="400049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5FB0BF8A-7D94-1C82-F661-F1B7A93A4359}"/>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1988C72B-1D4E-3882-C750-7F965F6E7BC7}"/>
              </a:ext>
            </a:extLst>
          </p:cNvPr>
          <p:cNvSpPr>
            <a:spLocks noGrp="1"/>
          </p:cNvSpPr>
          <p:nvPr>
            <p:ph type="ftr" sz="quarter" idx="16"/>
          </p:nvPr>
        </p:nvSpPr>
        <p:spPr>
          <a:xfrm>
            <a:off x="6691744" y="6438900"/>
            <a:ext cx="2959151" cy="419100"/>
          </a:xfrm>
        </p:spPr>
        <p:txBody>
          <a:bodyPr/>
          <a:lstStyle/>
          <a:p>
            <a:endParaRPr lang="en-US" dirty="0"/>
          </a:p>
        </p:txBody>
      </p:sp>
      <p:sp>
        <p:nvSpPr>
          <p:cNvPr id="2" name="Date Placeholder 1">
            <a:extLst>
              <a:ext uri="{FF2B5EF4-FFF2-40B4-BE49-F238E27FC236}">
                <a16:creationId xmlns:a16="http://schemas.microsoft.com/office/drawing/2014/main" id="{4914FA71-0863-B2C8-8E42-C0A1F133DC69}"/>
              </a:ext>
            </a:extLst>
          </p:cNvPr>
          <p:cNvSpPr>
            <a:spLocks noGrp="1"/>
          </p:cNvSpPr>
          <p:nvPr>
            <p:ph type="dt" sz="half" idx="15"/>
          </p:nvPr>
        </p:nvSpPr>
        <p:spPr/>
        <p:txBody>
          <a:bodyPr/>
          <a:lstStyle/>
          <a:p>
            <a:fld id="{2ABAD28B-DD56-4B56-883A-96608C765E28}" type="datetimeFigureOut">
              <a:rPr lang="en-US" smtClean="0"/>
              <a:pPr/>
              <a:t>9/22/2025</a:t>
            </a:fld>
            <a:endParaRPr lang="en-US" dirty="0"/>
          </a:p>
        </p:txBody>
      </p:sp>
      <p:sp>
        <p:nvSpPr>
          <p:cNvPr id="6" name="Slide Number Placeholder 5">
            <a:extLst>
              <a:ext uri="{FF2B5EF4-FFF2-40B4-BE49-F238E27FC236}">
                <a16:creationId xmlns:a16="http://schemas.microsoft.com/office/drawing/2014/main" id="{4CD6C2E8-E8FC-5DC8-863C-CF7823CD4AED}"/>
              </a:ext>
            </a:extLst>
          </p:cNvPr>
          <p:cNvSpPr>
            <a:spLocks noGrp="1"/>
          </p:cNvSpPr>
          <p:nvPr>
            <p:ph type="sldNum" sz="quarter" idx="17"/>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420408376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with Picture 17">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735FAB-6C69-9305-A8CD-D9A2ADB4CBD4}"/>
              </a:ext>
            </a:extLst>
          </p:cNvPr>
          <p:cNvSpPr>
            <a:spLocks noGrp="1"/>
          </p:cNvSpPr>
          <p:nvPr>
            <p:ph type="title"/>
          </p:nvPr>
        </p:nvSpPr>
        <p:spPr>
          <a:xfrm>
            <a:off x="1090940" y="1120990"/>
            <a:ext cx="4194291" cy="1505157"/>
          </a:xfrm>
        </p:spPr>
        <p:txBody>
          <a:bodyPr anchor="t">
            <a:noAutofit/>
          </a:bodyPr>
          <a:lstStyle>
            <a:lvl1pPr>
              <a:defRPr sz="3600"/>
            </a:lvl1pPr>
          </a:lstStyle>
          <a:p>
            <a:r>
              <a:rPr lang="en-US" dirty="0"/>
              <a:t>Click to edit Master title style</a:t>
            </a:r>
          </a:p>
        </p:txBody>
      </p:sp>
      <p:sp>
        <p:nvSpPr>
          <p:cNvPr id="9" name="Picture Placeholder 10">
            <a:extLst>
              <a:ext uri="{FF2B5EF4-FFF2-40B4-BE49-F238E27FC236}">
                <a16:creationId xmlns:a16="http://schemas.microsoft.com/office/drawing/2014/main" id="{0C28B273-3A6A-8E26-2D29-29957F83B5B4}"/>
              </a:ext>
            </a:extLst>
          </p:cNvPr>
          <p:cNvSpPr>
            <a:spLocks noGrp="1"/>
          </p:cNvSpPr>
          <p:nvPr>
            <p:ph type="pic" sz="quarter" idx="15" hasCustomPrompt="1"/>
          </p:nvPr>
        </p:nvSpPr>
        <p:spPr>
          <a:xfrm>
            <a:off x="1181100" y="2840181"/>
            <a:ext cx="4104132" cy="3446317"/>
          </a:xfrm>
          <a:blipFill dpi="0" rotWithShape="1">
            <a:blip r:embed="rId2">
              <a:alphaModFix amt="60000"/>
            </a:blip>
            <a:srcRect/>
            <a:stretch>
              <a:fillRect/>
            </a:stretch>
          </a:blipFill>
        </p:spPr>
        <p:txBody>
          <a:bodyPr/>
          <a:lstStyle>
            <a:lvl1pPr marL="0" indent="0">
              <a:buNone/>
              <a:defRPr/>
            </a:lvl1pPr>
          </a:lstStyle>
          <a:p>
            <a:r>
              <a:rPr lang="en-US" dirty="0"/>
              <a:t>  </a:t>
            </a:r>
          </a:p>
        </p:txBody>
      </p:sp>
      <p:sp>
        <p:nvSpPr>
          <p:cNvPr id="12" name="Content Placeholder 7">
            <a:extLst>
              <a:ext uri="{FF2B5EF4-FFF2-40B4-BE49-F238E27FC236}">
                <a16:creationId xmlns:a16="http://schemas.microsoft.com/office/drawing/2014/main" id="{263ECDE9-389D-5CB3-FE9B-8EFC501599B5}"/>
              </a:ext>
            </a:extLst>
          </p:cNvPr>
          <p:cNvSpPr>
            <a:spLocks noGrp="1"/>
          </p:cNvSpPr>
          <p:nvPr>
            <p:ph sz="quarter" idx="16"/>
          </p:nvPr>
        </p:nvSpPr>
        <p:spPr>
          <a:xfrm>
            <a:off x="5571977" y="1120989"/>
            <a:ext cx="6143988" cy="516551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CC8FB4D-92F2-4C28-8BFC-2AE0229C3E9A}" type="datetime1">
              <a:rPr lang="en-US" smtClean="0"/>
              <a:t>9/22/2025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a:p>
        </p:txBody>
      </p:sp>
      <p:cxnSp>
        <p:nvCxnSpPr>
          <p:cNvPr id="13" name="Straight Connector 12">
            <a:extLst>
              <a:ext uri="{FF2B5EF4-FFF2-40B4-BE49-F238E27FC236}">
                <a16:creationId xmlns:a16="http://schemas.microsoft.com/office/drawing/2014/main" id="{756A3193-AC76-4E78-CD10-F173CED7D4ED}"/>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81895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ontent with Picture 18">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243CE06-05E5-2B64-1E1C-8F81B788D099}"/>
              </a:ext>
            </a:extLst>
          </p:cNvPr>
          <p:cNvSpPr>
            <a:spLocks noGrp="1"/>
          </p:cNvSpPr>
          <p:nvPr>
            <p:ph type="title"/>
          </p:nvPr>
        </p:nvSpPr>
        <p:spPr>
          <a:xfrm>
            <a:off x="1090940" y="1122200"/>
            <a:ext cx="3696859" cy="1505157"/>
          </a:xfrm>
        </p:spPr>
        <p:txBody>
          <a:bodyPr anchor="t">
            <a:noAutofit/>
          </a:bodyPr>
          <a:lstStyle>
            <a:lvl1pPr>
              <a:defRPr sz="3600"/>
            </a:lvl1pPr>
          </a:lstStyle>
          <a:p>
            <a:r>
              <a:rPr lang="en-US" dirty="0"/>
              <a:t>Click to edit Master title style</a:t>
            </a:r>
          </a:p>
        </p:txBody>
      </p:sp>
      <p:sp>
        <p:nvSpPr>
          <p:cNvPr id="9" name="Picture Placeholder 10">
            <a:extLst>
              <a:ext uri="{FF2B5EF4-FFF2-40B4-BE49-F238E27FC236}">
                <a16:creationId xmlns:a16="http://schemas.microsoft.com/office/drawing/2014/main" id="{9ADE1102-BF4C-FC7C-22F6-B8453DE3B195}"/>
              </a:ext>
            </a:extLst>
          </p:cNvPr>
          <p:cNvSpPr>
            <a:spLocks noGrp="1"/>
          </p:cNvSpPr>
          <p:nvPr>
            <p:ph type="pic" sz="quarter" idx="13" hasCustomPrompt="1"/>
          </p:nvPr>
        </p:nvSpPr>
        <p:spPr>
          <a:xfrm>
            <a:off x="1181100" y="2840181"/>
            <a:ext cx="3606699" cy="3446317"/>
          </a:xfrm>
          <a:blipFill dpi="0" rotWithShape="1">
            <a:blip r:embed="rId2">
              <a:alphaModFix amt="60000"/>
            </a:blip>
            <a:srcRect/>
            <a:stretch>
              <a:fillRect/>
            </a:stretch>
          </a:blipFill>
        </p:spPr>
        <p:txBody>
          <a:bodyPr/>
          <a:lstStyle>
            <a:lvl1pPr marL="0" indent="0">
              <a:buNone/>
              <a:defRPr/>
            </a:lvl1pPr>
          </a:lstStyle>
          <a:p>
            <a:r>
              <a:rPr lang="en-US" dirty="0"/>
              <a:t>  </a:t>
            </a:r>
          </a:p>
        </p:txBody>
      </p:sp>
      <p:sp>
        <p:nvSpPr>
          <p:cNvPr id="10" name="Content Placeholder 7">
            <a:extLst>
              <a:ext uri="{FF2B5EF4-FFF2-40B4-BE49-F238E27FC236}">
                <a16:creationId xmlns:a16="http://schemas.microsoft.com/office/drawing/2014/main" id="{6C8ACD7F-7B34-5741-6323-6829CFDA10C3}"/>
              </a:ext>
            </a:extLst>
          </p:cNvPr>
          <p:cNvSpPr>
            <a:spLocks noGrp="1"/>
          </p:cNvSpPr>
          <p:nvPr>
            <p:ph sz="quarter" idx="14"/>
          </p:nvPr>
        </p:nvSpPr>
        <p:spPr>
          <a:xfrm>
            <a:off x="5113673" y="1122201"/>
            <a:ext cx="6602291" cy="516429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73859A7-84EB-4384-87AF-59CC16704CF8}" type="datetime1">
              <a:rPr lang="en-US" smtClean="0"/>
              <a:t>9/22/2025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12" name="Straight Connector 11">
            <a:extLst>
              <a:ext uri="{FF2B5EF4-FFF2-40B4-BE49-F238E27FC236}">
                <a16:creationId xmlns:a16="http://schemas.microsoft.com/office/drawing/2014/main" id="{B1322A97-1C32-A52E-951B-60B114B307A0}"/>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35145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Number Large">
    <p:bg>
      <p:bgPr>
        <a:solidFill>
          <a:schemeClr val="tx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9AD5248-C0E5-8356-EB8F-904EDDA5FC95}"/>
              </a:ext>
            </a:extLst>
          </p:cNvPr>
          <p:cNvSpPr>
            <a:spLocks noGrp="1"/>
          </p:cNvSpPr>
          <p:nvPr>
            <p:ph type="title"/>
          </p:nvPr>
        </p:nvSpPr>
        <p:spPr>
          <a:xfrm>
            <a:off x="4647304" y="4757193"/>
            <a:ext cx="6477896" cy="1126554"/>
          </a:xfrm>
        </p:spPr>
        <p:txBody>
          <a:bodyPr anchor="b">
            <a:normAutofit/>
          </a:bodyPr>
          <a:lstStyle>
            <a:lvl1pPr algn="r">
              <a:defRPr sz="2000" b="0" cap="none" baseline="0">
                <a:solidFill>
                  <a:schemeClr val="bg1"/>
                </a:solidFill>
              </a:defRPr>
            </a:lvl1pPr>
          </a:lstStyle>
          <a:p>
            <a:r>
              <a:rPr lang="en-US"/>
              <a:t>Click to edit Master title style</a:t>
            </a:r>
          </a:p>
        </p:txBody>
      </p:sp>
      <p:sp>
        <p:nvSpPr>
          <p:cNvPr id="10" name="Content Placeholder 9">
            <a:extLst>
              <a:ext uri="{FF2B5EF4-FFF2-40B4-BE49-F238E27FC236}">
                <a16:creationId xmlns:a16="http://schemas.microsoft.com/office/drawing/2014/main" id="{A5F5F1C4-3BA4-0163-6A5F-9D95D58C7EA2}"/>
              </a:ext>
            </a:extLst>
          </p:cNvPr>
          <p:cNvSpPr>
            <a:spLocks noGrp="1"/>
          </p:cNvSpPr>
          <p:nvPr>
            <p:ph sz="quarter" idx="13" hasCustomPrompt="1"/>
          </p:nvPr>
        </p:nvSpPr>
        <p:spPr>
          <a:xfrm>
            <a:off x="82296" y="64008"/>
            <a:ext cx="12027408" cy="4600592"/>
          </a:xfrm>
        </p:spPr>
        <p:txBody>
          <a:bodyPr>
            <a:noAutofit/>
          </a:bodyPr>
          <a:lstStyle>
            <a:lvl1pPr>
              <a:lnSpc>
                <a:spcPct val="85000"/>
              </a:lnSpc>
              <a:defRPr sz="31000" b="1">
                <a:solidFill>
                  <a:schemeClr val="bg1"/>
                </a:solidFill>
              </a:defRPr>
            </a:lvl1pPr>
          </a:lstStyle>
          <a:p>
            <a:pPr lvl="0"/>
            <a:r>
              <a:rPr lang="en-US" dirty="0"/>
              <a:t>##%</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bg1"/>
                </a:solidFill>
              </a:defRPr>
            </a:lvl1pPr>
          </a:lstStyle>
          <a:p>
            <a:fld id="{E5AD3D17-73C9-402C-91E7-BA73E6829C50}" type="datetime1">
              <a:rPr lang="en-US" smtClean="0"/>
              <a:pPr/>
              <a:t>9/22/2025</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cxnSp>
        <p:nvCxnSpPr>
          <p:cNvPr id="7" name="Straight Connector 6">
            <a:extLst>
              <a:ext uri="{FF2B5EF4-FFF2-40B4-BE49-F238E27FC236}">
                <a16:creationId xmlns:a16="http://schemas.microsoft.com/office/drawing/2014/main" id="{EA84DB20-94E7-1E79-B65B-67C6158DB14C}"/>
              </a:ext>
              <a:ext uri="{C183D7F6-B498-43B3-948B-1728B52AA6E4}">
                <adec:decorative xmlns:adec="http://schemas.microsoft.com/office/drawing/2017/decorative" val="1"/>
              </a:ext>
            </a:extLst>
          </p:cNvPr>
          <p:cNvCxnSpPr>
            <a:cxnSpLocks/>
          </p:cNvCxnSpPr>
          <p:nvPr/>
        </p:nvCxnSpPr>
        <p:spPr>
          <a:xfrm>
            <a:off x="11387805" y="5715000"/>
            <a:ext cx="804195" cy="0"/>
          </a:xfrm>
          <a:prstGeom prst="line">
            <a:avLst/>
          </a:prstGeom>
          <a:ln w="1206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484825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3">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CBFF047-7A6B-BC21-B7D8-F250A7B5AD52}"/>
              </a:ext>
            </a:extLst>
          </p:cNvPr>
          <p:cNvSpPr>
            <a:spLocks noGrp="1"/>
          </p:cNvSpPr>
          <p:nvPr>
            <p:ph type="title"/>
          </p:nvPr>
        </p:nvSpPr>
        <p:spPr>
          <a:xfrm>
            <a:off x="1088136" y="1689380"/>
            <a:ext cx="7876287" cy="3614139"/>
          </a:xfrm>
        </p:spPr>
        <p:txBody>
          <a:bodyPr anchor="b">
            <a:noAutofit/>
          </a:bodyPr>
          <a:lstStyle>
            <a:lvl1pPr>
              <a:defRPr sz="6000"/>
            </a:lvl1pPr>
          </a:lstStyle>
          <a:p>
            <a:r>
              <a:rPr lang="en-US" dirty="0"/>
              <a:t>Click to edit Master title style</a:t>
            </a:r>
          </a:p>
        </p:txBody>
      </p:sp>
      <p:sp>
        <p:nvSpPr>
          <p:cNvPr id="14" name="Subtitle 2">
            <a:extLst>
              <a:ext uri="{FF2B5EF4-FFF2-40B4-BE49-F238E27FC236}">
                <a16:creationId xmlns:a16="http://schemas.microsoft.com/office/drawing/2014/main" id="{31F9B6D5-1061-6B04-A4A3-7F71A879F11E}"/>
              </a:ext>
            </a:extLst>
          </p:cNvPr>
          <p:cNvSpPr>
            <a:spLocks noGrp="1"/>
          </p:cNvSpPr>
          <p:nvPr>
            <p:ph type="subTitle" idx="1"/>
          </p:nvPr>
        </p:nvSpPr>
        <p:spPr>
          <a:xfrm>
            <a:off x="1088136" y="5306113"/>
            <a:ext cx="7375466" cy="1012390"/>
          </a:xfrm>
        </p:spPr>
        <p:txBody>
          <a:bodyPr vert="horz" lIns="91440" tIns="45720" rIns="91440" bIns="45720" rtlCol="0" anchor="t">
            <a:normAutofit/>
          </a:bodyPr>
          <a:lstStyle>
            <a:lvl1pPr marL="0" indent="0">
              <a:lnSpc>
                <a:spcPct val="100000"/>
              </a:lnSpc>
              <a:buNone/>
              <a:defRPr lang="en-US" sz="2000" dirty="0"/>
            </a:lvl1pPr>
          </a:lstStyle>
          <a:p>
            <a:pPr lvl="0"/>
            <a:r>
              <a:rPr lang="en-US"/>
              <a:t>Click to edit Master subtitle style</a:t>
            </a:r>
            <a:endParaRPr lang="en-US" dirty="0"/>
          </a:p>
        </p:txBody>
      </p:sp>
      <p:sp>
        <p:nvSpPr>
          <p:cNvPr id="9" name="Footer Placeholder 8">
            <a:extLst>
              <a:ext uri="{FF2B5EF4-FFF2-40B4-BE49-F238E27FC236}">
                <a16:creationId xmlns:a16="http://schemas.microsoft.com/office/drawing/2014/main" id="{6099C91B-9803-3812-63A6-5705DB9FE95D}"/>
              </a:ext>
            </a:extLst>
          </p:cNvPr>
          <p:cNvSpPr>
            <a:spLocks noGrp="1"/>
          </p:cNvSpPr>
          <p:nvPr>
            <p:ph type="ftr" sz="quarter" idx="11"/>
          </p:nvPr>
        </p:nvSpPr>
        <p:spPr/>
        <p:txBody>
          <a:bodyPr/>
          <a:lstStyle/>
          <a:p>
            <a:endParaRPr lang="en-US" dirty="0"/>
          </a:p>
        </p:txBody>
      </p:sp>
      <p:sp>
        <p:nvSpPr>
          <p:cNvPr id="8" name="Date Placeholder 7">
            <a:extLst>
              <a:ext uri="{FF2B5EF4-FFF2-40B4-BE49-F238E27FC236}">
                <a16:creationId xmlns:a16="http://schemas.microsoft.com/office/drawing/2014/main" id="{12DA3032-68CE-D997-667C-4C5C01E418A6}"/>
              </a:ext>
            </a:extLst>
          </p:cNvPr>
          <p:cNvSpPr>
            <a:spLocks noGrp="1"/>
          </p:cNvSpPr>
          <p:nvPr>
            <p:ph type="dt" sz="half" idx="10"/>
          </p:nvPr>
        </p:nvSpPr>
        <p:spPr/>
        <p:txBody>
          <a:bodyPr/>
          <a:lstStyle/>
          <a:p>
            <a:fld id="{2ABAD28B-DD56-4B56-883A-96608C765E28}" type="datetimeFigureOut">
              <a:rPr lang="en-US" smtClean="0"/>
              <a:t>9/22/2025</a:t>
            </a:fld>
            <a:endParaRPr lang="en-US" dirty="0"/>
          </a:p>
        </p:txBody>
      </p:sp>
      <p:sp>
        <p:nvSpPr>
          <p:cNvPr id="10" name="Slide Number Placeholder 9">
            <a:extLst>
              <a:ext uri="{FF2B5EF4-FFF2-40B4-BE49-F238E27FC236}">
                <a16:creationId xmlns:a16="http://schemas.microsoft.com/office/drawing/2014/main" id="{FC835D02-A0E8-5346-DE23-09C497D78BD1}"/>
              </a:ext>
            </a:extLst>
          </p:cNvPr>
          <p:cNvSpPr>
            <a:spLocks noGrp="1"/>
          </p:cNvSpPr>
          <p:nvPr>
            <p:ph type="sldNum" sz="quarter" idx="12"/>
          </p:nvPr>
        </p:nvSpPr>
        <p:spPr/>
        <p:txBody>
          <a:bodyPr/>
          <a:lstStyle/>
          <a:p>
            <a:fld id="{7DF5BAF5-ABAB-4575-8E56-D109A3D17F9F}" type="slidenum">
              <a:rPr lang="en-US" smtClean="0"/>
              <a:t>‹#›</a:t>
            </a:fld>
            <a:endParaRPr lang="en-US" dirty="0"/>
          </a:p>
        </p:txBody>
      </p:sp>
      <p:cxnSp>
        <p:nvCxnSpPr>
          <p:cNvPr id="4" name="Straight Connector 3">
            <a:extLst>
              <a:ext uri="{FF2B5EF4-FFF2-40B4-BE49-F238E27FC236}">
                <a16:creationId xmlns:a16="http://schemas.microsoft.com/office/drawing/2014/main" id="{C99E3101-0B78-A7AE-A693-73443263EEC8}"/>
              </a:ext>
              <a:ext uri="{C183D7F6-B498-43B3-948B-1728B52AA6E4}">
                <adec:decorative xmlns:adec="http://schemas.microsoft.com/office/drawing/2017/decorative" val="1"/>
              </a:ext>
            </a:extLst>
          </p:cNvPr>
          <p:cNvCxnSpPr>
            <a:cxnSpLocks/>
          </p:cNvCxnSpPr>
          <p:nvPr userDrawn="1"/>
        </p:nvCxnSpPr>
        <p:spPr>
          <a:xfrm>
            <a:off x="-6626" y="4965465"/>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674917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Number Large 2">
    <p:bg>
      <p:bgPr>
        <a:solidFill>
          <a:schemeClr val="tx1"/>
        </a:solidFill>
        <a:effectLst/>
      </p:bgPr>
    </p:bg>
    <p:spTree>
      <p:nvGrpSpPr>
        <p:cNvPr id="1" name=""/>
        <p:cNvGrpSpPr/>
        <p:nvPr/>
      </p:nvGrpSpPr>
      <p:grpSpPr>
        <a:xfrm>
          <a:off x="0" y="0"/>
          <a:ext cx="0" cy="0"/>
          <a:chOff x="0" y="0"/>
          <a:chExt cx="0" cy="0"/>
        </a:xfrm>
      </p:grpSpPr>
      <p:sp>
        <p:nvSpPr>
          <p:cNvPr id="8" name="Title 10">
            <a:extLst>
              <a:ext uri="{FF2B5EF4-FFF2-40B4-BE49-F238E27FC236}">
                <a16:creationId xmlns:a16="http://schemas.microsoft.com/office/drawing/2014/main" id="{B6AA5ABE-1DAA-140F-061D-F98431F5FB12}"/>
              </a:ext>
            </a:extLst>
          </p:cNvPr>
          <p:cNvSpPr>
            <a:spLocks noGrp="1"/>
          </p:cNvSpPr>
          <p:nvPr>
            <p:ph type="title"/>
          </p:nvPr>
        </p:nvSpPr>
        <p:spPr>
          <a:xfrm>
            <a:off x="2377440" y="4809744"/>
            <a:ext cx="7525512" cy="1545336"/>
          </a:xfrm>
        </p:spPr>
        <p:txBody>
          <a:bodyPr anchor="t">
            <a:normAutofit/>
          </a:bodyPr>
          <a:lstStyle>
            <a:lvl1pPr algn="ctr">
              <a:defRPr sz="2000" b="0" cap="none" baseline="0">
                <a:solidFill>
                  <a:schemeClr val="bg1"/>
                </a:solidFill>
              </a:defRPr>
            </a:lvl1pPr>
          </a:lstStyle>
          <a:p>
            <a:r>
              <a:rPr lang="en-US"/>
              <a:t>Click to edit Master title style</a:t>
            </a:r>
          </a:p>
        </p:txBody>
      </p:sp>
      <p:sp>
        <p:nvSpPr>
          <p:cNvPr id="7" name="Content Placeholder 9">
            <a:extLst>
              <a:ext uri="{FF2B5EF4-FFF2-40B4-BE49-F238E27FC236}">
                <a16:creationId xmlns:a16="http://schemas.microsoft.com/office/drawing/2014/main" id="{C37BF13F-F73B-BAD2-4508-876DA49EFA61}"/>
              </a:ext>
            </a:extLst>
          </p:cNvPr>
          <p:cNvSpPr>
            <a:spLocks noGrp="1"/>
          </p:cNvSpPr>
          <p:nvPr>
            <p:ph sz="quarter" idx="13" hasCustomPrompt="1"/>
          </p:nvPr>
        </p:nvSpPr>
        <p:spPr>
          <a:xfrm>
            <a:off x="822960" y="603504"/>
            <a:ext cx="10543032" cy="4206240"/>
          </a:xfrm>
        </p:spPr>
        <p:txBody>
          <a:bodyPr anchor="b">
            <a:noAutofit/>
          </a:bodyPr>
          <a:lstStyle>
            <a:lvl1pPr algn="ctr">
              <a:lnSpc>
                <a:spcPct val="85000"/>
              </a:lnSpc>
              <a:defRPr sz="23200" b="1">
                <a:solidFill>
                  <a:schemeClr val="bg1"/>
                </a:solidFill>
              </a:defRPr>
            </a:lvl1pPr>
          </a:lstStyle>
          <a:p>
            <a:pPr lvl="0"/>
            <a:r>
              <a:rPr lang="en-US" dirty="0"/>
              <a:t>##%</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bg1"/>
                </a:solidFill>
              </a:defRPr>
            </a:lvl1pPr>
          </a:lstStyle>
          <a:p>
            <a:r>
              <a:rPr lang="en-US"/>
              <a:t>Sample Footer Text</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bg1"/>
                </a:solidFill>
              </a:defRPr>
            </a:lvl1pPr>
          </a:lstStyle>
          <a:p>
            <a:fld id="{C77A7CDD-9512-40CC-9351-FC0DE186CFBD}" type="datetime1">
              <a:rPr lang="en-US" smtClean="0"/>
              <a:pPr/>
              <a:t>9/22/2025</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61066658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Number Large 3">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2BF491B-1AFE-7CD8-0B38-954C4D0021E7}"/>
              </a:ext>
            </a:extLst>
          </p:cNvPr>
          <p:cNvSpPr>
            <a:spLocks noGrp="1"/>
          </p:cNvSpPr>
          <p:nvPr>
            <p:ph type="title"/>
          </p:nvPr>
        </p:nvSpPr>
        <p:spPr>
          <a:xfrm>
            <a:off x="1088136" y="4297680"/>
            <a:ext cx="7525512" cy="1545336"/>
          </a:xfrm>
        </p:spPr>
        <p:txBody>
          <a:bodyPr anchor="b">
            <a:normAutofit/>
          </a:bodyPr>
          <a:lstStyle>
            <a:lvl1pPr>
              <a:defRPr sz="2000" b="0" cap="none" baseline="0"/>
            </a:lvl1pPr>
          </a:lstStyle>
          <a:p>
            <a:r>
              <a:rPr lang="en-US"/>
              <a:t>Click to edit Master title style</a:t>
            </a:r>
          </a:p>
        </p:txBody>
      </p:sp>
      <p:sp>
        <p:nvSpPr>
          <p:cNvPr id="8" name="Content Placeholder 9">
            <a:extLst>
              <a:ext uri="{FF2B5EF4-FFF2-40B4-BE49-F238E27FC236}">
                <a16:creationId xmlns:a16="http://schemas.microsoft.com/office/drawing/2014/main" id="{52FCE1AA-B772-B201-9710-EF4E78417EBA}"/>
              </a:ext>
            </a:extLst>
          </p:cNvPr>
          <p:cNvSpPr>
            <a:spLocks noGrp="1"/>
          </p:cNvSpPr>
          <p:nvPr>
            <p:ph sz="quarter" idx="13" hasCustomPrompt="1"/>
          </p:nvPr>
        </p:nvSpPr>
        <p:spPr>
          <a:xfrm>
            <a:off x="1002790" y="417576"/>
            <a:ext cx="10713173" cy="3706364"/>
          </a:xfrm>
        </p:spPr>
        <p:txBody>
          <a:bodyPr anchor="b">
            <a:noAutofit/>
          </a:bodyPr>
          <a:lstStyle>
            <a:lvl1pPr>
              <a:lnSpc>
                <a:spcPct val="85000"/>
              </a:lnSpc>
              <a:defRPr sz="23200" b="1">
                <a:solidFill>
                  <a:schemeClr val="tx1"/>
                </a:solidFill>
              </a:defRPr>
            </a:lvl1pPr>
          </a:lstStyle>
          <a:p>
            <a:pPr lvl="0"/>
            <a:r>
              <a:rPr lang="en-US" dirty="0"/>
              <a:t>##%</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83EFCC7-B7E8-4ABE-BBCB-C75FD27800CD}" type="datetime1">
              <a:rPr lang="en-US" smtClean="0"/>
              <a:t>9/22/2025</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cxnSp>
        <p:nvCxnSpPr>
          <p:cNvPr id="10" name="Straight Connector 9">
            <a:extLst>
              <a:ext uri="{FF2B5EF4-FFF2-40B4-BE49-F238E27FC236}">
                <a16:creationId xmlns:a16="http://schemas.microsoft.com/office/drawing/2014/main" id="{2612899A-E63A-CD12-F97C-A2FA6094E560}"/>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82567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286261"/>
            <a:ext cx="10652760" cy="1133856"/>
          </a:xfrm>
        </p:spPr>
        <p:txBody>
          <a:bodyPr/>
          <a:lstStyle>
            <a:lvl1pPr>
              <a:defRPr>
                <a:solidFill>
                  <a:schemeClr val="tx1"/>
                </a:solidFill>
              </a:defRPr>
            </a:lvl1p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088136" y="1039095"/>
            <a:ext cx="9418320" cy="5070068"/>
          </a:xfrm>
        </p:spPr>
        <p:txBody>
          <a:bodyPr anchor="t">
            <a:noAutofit/>
          </a:bodyPr>
          <a:lstStyle>
            <a:lvl1pPr marL="0" indent="0">
              <a:lnSpc>
                <a:spcPct val="90000"/>
              </a:lnSpc>
              <a:buNone/>
              <a:defRPr sz="6000" b="1"/>
            </a:lvl1pPr>
            <a:lvl2pPr marL="228600" indent="0">
              <a:lnSpc>
                <a:spcPct val="90000"/>
              </a:lnSpc>
              <a:buNone/>
              <a:defRPr sz="6000" b="1"/>
            </a:lvl2pPr>
            <a:lvl3pPr marL="457200" indent="0">
              <a:lnSpc>
                <a:spcPct val="90000"/>
              </a:lnSpc>
              <a:buNone/>
              <a:defRPr sz="6000" b="1"/>
            </a:lvl3pPr>
            <a:lvl4pPr marL="685800" indent="0">
              <a:lnSpc>
                <a:spcPct val="90000"/>
              </a:lnSpc>
              <a:buNone/>
              <a:defRPr sz="6000" b="1"/>
            </a:lvl4pPr>
            <a:lvl5pPr marL="914400" indent="0">
              <a:lnSpc>
                <a:spcPct val="90000"/>
              </a:lnSpc>
              <a:buNone/>
              <a:defRPr sz="6000" b="1"/>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507735E4-737B-43D4-B991-92C3D63DE68F}" type="datetime1">
              <a:rPr lang="en-US" smtClean="0"/>
              <a:t>9/22/2025</a:t>
            </a:fld>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cxnSp>
        <p:nvCxnSpPr>
          <p:cNvPr id="6" name="Straight Connector 5">
            <a:extLst>
              <a:ext uri="{FF2B5EF4-FFF2-40B4-BE49-F238E27FC236}">
                <a16:creationId xmlns:a16="http://schemas.microsoft.com/office/drawing/2014/main" id="{77F2505C-CAED-34DC-7CD1-C57ADBBF98DD}"/>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0761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tatement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286261"/>
            <a:ext cx="10652760" cy="1133856"/>
          </a:xfrm>
        </p:spPr>
        <p:txBody>
          <a:bodyPr/>
          <a:lstStyle>
            <a:lvl1pPr>
              <a:defRPr>
                <a:solidFill>
                  <a:schemeClr val="tx1"/>
                </a:solidFill>
              </a:defRPr>
            </a:lvl1p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088136" y="1039095"/>
            <a:ext cx="9418320" cy="5070068"/>
          </a:xfrm>
        </p:spPr>
        <p:txBody>
          <a:bodyPr anchor="t">
            <a:noAutofit/>
          </a:bodyPr>
          <a:lstStyle>
            <a:lvl1pPr marL="0" indent="0">
              <a:lnSpc>
                <a:spcPct val="90000"/>
              </a:lnSpc>
              <a:buNone/>
              <a:defRPr sz="6000" b="1">
                <a:solidFill>
                  <a:schemeClr val="bg1"/>
                </a:solidFill>
              </a:defRPr>
            </a:lvl1pPr>
            <a:lvl2pPr marL="228600" indent="0">
              <a:lnSpc>
                <a:spcPct val="90000"/>
              </a:lnSpc>
              <a:buNone/>
              <a:defRPr sz="6000" b="1">
                <a:solidFill>
                  <a:schemeClr val="bg1"/>
                </a:solidFill>
              </a:defRPr>
            </a:lvl2pPr>
            <a:lvl3pPr marL="457200" indent="0">
              <a:lnSpc>
                <a:spcPct val="90000"/>
              </a:lnSpc>
              <a:buNone/>
              <a:defRPr sz="6000" b="1">
                <a:solidFill>
                  <a:schemeClr val="bg1"/>
                </a:solidFill>
              </a:defRPr>
            </a:lvl3pPr>
            <a:lvl4pPr marL="685800" indent="0">
              <a:lnSpc>
                <a:spcPct val="90000"/>
              </a:lnSpc>
              <a:buNone/>
              <a:defRPr sz="6000" b="1">
                <a:solidFill>
                  <a:schemeClr val="bg1"/>
                </a:solidFill>
              </a:defRPr>
            </a:lvl4pPr>
            <a:lvl5pPr marL="914400" indent="0">
              <a:lnSpc>
                <a:spcPct val="90000"/>
              </a:lnSpc>
              <a:buNone/>
              <a:defRPr sz="6000" b="1">
                <a:solidFill>
                  <a:schemeClr val="bg1"/>
                </a:solidFill>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lvl1pPr>
              <a:defRPr>
                <a:solidFill>
                  <a:schemeClr val="bg1"/>
                </a:solidFill>
              </a:defRPr>
            </a:lvl1pPr>
          </a:lstStyle>
          <a:p>
            <a:r>
              <a:rPr lang="en-US"/>
              <a:t>Sample Footer Text</a:t>
            </a:r>
            <a:endParaRPr lang="en-US" dirty="0"/>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lvl1pPr>
              <a:defRPr>
                <a:solidFill>
                  <a:schemeClr val="bg1"/>
                </a:solidFill>
              </a:defRPr>
            </a:lvl1pPr>
          </a:lstStyle>
          <a:p>
            <a:fld id="{507735E4-737B-43D4-B991-92C3D63DE68F}" type="datetime1">
              <a:rPr lang="en-US" smtClean="0"/>
              <a:pPr/>
              <a:t>9/22/2025</a:t>
            </a:fld>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cxnSp>
        <p:nvCxnSpPr>
          <p:cNvPr id="8" name="Straight Connector 7">
            <a:extLst>
              <a:ext uri="{FF2B5EF4-FFF2-40B4-BE49-F238E27FC236}">
                <a16:creationId xmlns:a16="http://schemas.microsoft.com/office/drawing/2014/main" id="{08E120EF-96AD-49A8-BA09-D58A87141B99}"/>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859911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lvl1pPr>
              <a:defRPr>
                <a:solidFill>
                  <a:schemeClr val="tx1"/>
                </a:solidFill>
              </a:defRPr>
            </a:lvl1pPr>
          </a:lstStyle>
          <a:p>
            <a:r>
              <a:rPr lang="en-US"/>
              <a:t>Click to edit Master title style</a:t>
            </a:r>
            <a:endParaRPr lang="en-US" dirty="0"/>
          </a:p>
        </p:txBody>
      </p:sp>
      <p:sp>
        <p:nvSpPr>
          <p:cNvPr id="6" name="Content Placeholder 6">
            <a:extLst>
              <a:ext uri="{FF2B5EF4-FFF2-40B4-BE49-F238E27FC236}">
                <a16:creationId xmlns:a16="http://schemas.microsoft.com/office/drawing/2014/main" id="{BC837C73-FD1C-6BC3-42AE-E47123E09474}"/>
              </a:ext>
            </a:extLst>
          </p:cNvPr>
          <p:cNvSpPr>
            <a:spLocks noGrp="1"/>
          </p:cNvSpPr>
          <p:nvPr>
            <p:ph sz="quarter" idx="13" hasCustomPrompt="1"/>
          </p:nvPr>
        </p:nvSpPr>
        <p:spPr>
          <a:xfrm>
            <a:off x="1088136" y="962895"/>
            <a:ext cx="9418320" cy="5070068"/>
          </a:xfrm>
        </p:spPr>
        <p:txBody>
          <a:bodyPr anchor="b">
            <a:noAutofit/>
          </a:bodyPr>
          <a:lstStyle>
            <a:lvl1pPr marL="0" indent="0">
              <a:lnSpc>
                <a:spcPct val="90000"/>
              </a:lnSpc>
              <a:buNone/>
              <a:defRPr sz="6000" b="1"/>
            </a:lvl1pPr>
            <a:lvl2pPr marL="228600" indent="0">
              <a:lnSpc>
                <a:spcPct val="90000"/>
              </a:lnSpc>
              <a:buNone/>
              <a:defRPr sz="6000" b="1"/>
            </a:lvl2pPr>
            <a:lvl3pPr marL="457200" indent="0">
              <a:lnSpc>
                <a:spcPct val="90000"/>
              </a:lnSpc>
              <a:buNone/>
              <a:defRPr sz="6000" b="1"/>
            </a:lvl3pPr>
            <a:lvl4pPr marL="685800" indent="0">
              <a:lnSpc>
                <a:spcPct val="90000"/>
              </a:lnSpc>
              <a:buNone/>
              <a:defRPr sz="6000" b="1"/>
            </a:lvl4pPr>
            <a:lvl5pPr marL="914400" indent="0">
              <a:lnSpc>
                <a:spcPct val="90000"/>
              </a:lnSpc>
              <a:buNone/>
              <a:defRPr sz="6000" b="1"/>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D615EEC7-2B19-40F0-9B64-A564E832ADEB}" type="datetime1">
              <a:rPr lang="en-US" smtClean="0"/>
              <a:t>9/22/2025</a:t>
            </a:fld>
            <a:endParaRPr lang="en-US"/>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AEAA3239-9EA4-4A65-A281-97F994456D9F}" type="slidenum">
              <a:rPr lang="en-US" smtClean="0"/>
              <a:t>‹#›</a:t>
            </a:fld>
            <a:endParaRPr lang="en-US"/>
          </a:p>
        </p:txBody>
      </p:sp>
      <p:cxnSp>
        <p:nvCxnSpPr>
          <p:cNvPr id="7" name="Straight Connector 6">
            <a:extLst>
              <a:ext uri="{FF2B5EF4-FFF2-40B4-BE49-F238E27FC236}">
                <a16:creationId xmlns:a16="http://schemas.microsoft.com/office/drawing/2014/main" id="{79C237F4-1671-5EFD-3EAE-BEA28978BBA6}"/>
              </a:ext>
              <a:ext uri="{C183D7F6-B498-43B3-948B-1728B52AA6E4}">
                <adec:decorative xmlns:adec="http://schemas.microsoft.com/office/drawing/2017/decorative" val="1"/>
              </a:ext>
            </a:extLst>
          </p:cNvPr>
          <p:cNvCxnSpPr>
            <a:cxnSpLocks/>
          </p:cNvCxnSpPr>
          <p:nvPr userDrawn="1"/>
        </p:nvCxnSpPr>
        <p:spPr>
          <a:xfrm>
            <a:off x="0" y="5715292"/>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121393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1" name="Title 9">
            <a:extLst>
              <a:ext uri="{FF2B5EF4-FFF2-40B4-BE49-F238E27FC236}">
                <a16:creationId xmlns:a16="http://schemas.microsoft.com/office/drawing/2014/main" id="{873E5EF9-EDC5-CB2D-000A-85BB4DB58221}"/>
              </a:ext>
            </a:extLst>
          </p:cNvPr>
          <p:cNvSpPr>
            <a:spLocks noGrp="1"/>
          </p:cNvSpPr>
          <p:nvPr>
            <p:ph type="title" hasCustomPrompt="1"/>
          </p:nvPr>
        </p:nvSpPr>
        <p:spPr>
          <a:xfrm>
            <a:off x="1066800" y="5418360"/>
            <a:ext cx="10058400" cy="466345"/>
          </a:xfrm>
        </p:spPr>
        <p:txBody>
          <a:bodyPr anchor="b">
            <a:normAutofit/>
          </a:bodyPr>
          <a:lstStyle>
            <a:lvl1pPr algn="r">
              <a:lnSpc>
                <a:spcPct val="100000"/>
              </a:lnSpc>
              <a:defRPr sz="2000" b="0" cap="none" baseline="0"/>
            </a:lvl1pPr>
          </a:lstStyle>
          <a:p>
            <a:r>
              <a:rPr lang="en-US" dirty="0"/>
              <a:t>Quote Author</a:t>
            </a:r>
          </a:p>
        </p:txBody>
      </p:sp>
      <p:sp>
        <p:nvSpPr>
          <p:cNvPr id="10" name="Content Placeholder 9">
            <a:extLst>
              <a:ext uri="{FF2B5EF4-FFF2-40B4-BE49-F238E27FC236}">
                <a16:creationId xmlns:a16="http://schemas.microsoft.com/office/drawing/2014/main" id="{E5D1FFC6-C597-BE81-1790-A08954F44C4B}"/>
              </a:ext>
            </a:extLst>
          </p:cNvPr>
          <p:cNvSpPr>
            <a:spLocks noGrp="1"/>
          </p:cNvSpPr>
          <p:nvPr>
            <p:ph sz="quarter" idx="13" hasCustomPrompt="1"/>
          </p:nvPr>
        </p:nvSpPr>
        <p:spPr>
          <a:xfrm>
            <a:off x="95250" y="63500"/>
            <a:ext cx="11977688" cy="5080000"/>
          </a:xfrm>
        </p:spPr>
        <p:txBody>
          <a:bodyPr>
            <a:normAutofit/>
          </a:bodyPr>
          <a:lstStyle>
            <a:lvl1pPr>
              <a:lnSpc>
                <a:spcPct val="85000"/>
              </a:lnSpc>
              <a:defRPr sz="8000" b="1" cap="all" baseline="0">
                <a:solidFill>
                  <a:schemeClr val="tx1"/>
                </a:solidFill>
              </a:defRPr>
            </a:lvl1pPr>
          </a:lstStyle>
          <a:p>
            <a:pPr lvl="0"/>
            <a:r>
              <a:rPr lang="en-US" dirty="0"/>
              <a:t>Click to add Quote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4D63035D-22A0-4334-A9AE-2457016C8B47}" type="datetime1">
              <a:rPr lang="en-US" smtClean="0"/>
              <a:t>9/22/2025</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7" name="Straight Connector 6">
            <a:extLst>
              <a:ext uri="{FF2B5EF4-FFF2-40B4-BE49-F238E27FC236}">
                <a16:creationId xmlns:a16="http://schemas.microsoft.com/office/drawing/2014/main" id="{52949BEA-90AC-BE5F-28A7-80D65BD19B42}"/>
              </a:ext>
              <a:ext uri="{C183D7F6-B498-43B3-948B-1728B52AA6E4}">
                <adec:decorative xmlns:adec="http://schemas.microsoft.com/office/drawing/2017/decorative" val="1"/>
              </a:ext>
            </a:extLst>
          </p:cNvPr>
          <p:cNvCxnSpPr>
            <a:cxnSpLocks/>
          </p:cNvCxnSpPr>
          <p:nvPr/>
        </p:nvCxnSpPr>
        <p:spPr>
          <a:xfrm>
            <a:off x="11387805" y="5715292"/>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648567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2">
    <p:bg>
      <p:bgRef idx="1001">
        <a:schemeClr val="bg1"/>
      </p:bgRef>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1792072-4C91-C8F5-8610-85D14AF776EF}"/>
              </a:ext>
            </a:extLst>
          </p:cNvPr>
          <p:cNvSpPr>
            <a:spLocks noGrp="1"/>
          </p:cNvSpPr>
          <p:nvPr>
            <p:ph type="title" hasCustomPrompt="1"/>
          </p:nvPr>
        </p:nvSpPr>
        <p:spPr>
          <a:xfrm>
            <a:off x="1066800" y="5418360"/>
            <a:ext cx="9229888" cy="466345"/>
          </a:xfrm>
        </p:spPr>
        <p:txBody>
          <a:bodyPr anchor="b">
            <a:normAutofit/>
          </a:bodyPr>
          <a:lstStyle>
            <a:lvl1pPr>
              <a:lnSpc>
                <a:spcPct val="100000"/>
              </a:lnSpc>
              <a:defRPr sz="2000" b="0" cap="none" baseline="0"/>
            </a:lvl1pPr>
          </a:lstStyle>
          <a:p>
            <a:r>
              <a:rPr lang="en-US" dirty="0"/>
              <a:t>Quote Author</a:t>
            </a:r>
          </a:p>
        </p:txBody>
      </p:sp>
      <p:sp>
        <p:nvSpPr>
          <p:cNvPr id="9" name="Content Placeholder 9">
            <a:extLst>
              <a:ext uri="{FF2B5EF4-FFF2-40B4-BE49-F238E27FC236}">
                <a16:creationId xmlns:a16="http://schemas.microsoft.com/office/drawing/2014/main" id="{5C136A94-B9AF-C114-ADA5-F7C4F9C6BB46}"/>
              </a:ext>
            </a:extLst>
          </p:cNvPr>
          <p:cNvSpPr>
            <a:spLocks noGrp="1"/>
          </p:cNvSpPr>
          <p:nvPr>
            <p:ph sz="quarter" idx="13" hasCustomPrompt="1"/>
          </p:nvPr>
        </p:nvSpPr>
        <p:spPr>
          <a:xfrm>
            <a:off x="1097824" y="1041245"/>
            <a:ext cx="9198864" cy="3657600"/>
          </a:xfrm>
        </p:spPr>
        <p:txBody>
          <a:bodyPr>
            <a:normAutofit/>
          </a:bodyPr>
          <a:lstStyle>
            <a:lvl1pPr>
              <a:lnSpc>
                <a:spcPct val="100000"/>
              </a:lnSpc>
              <a:defRPr sz="6000" b="1" cap="all" baseline="0">
                <a:solidFill>
                  <a:schemeClr val="tx1"/>
                </a:solidFill>
              </a:defRPr>
            </a:lvl1pPr>
          </a:lstStyle>
          <a:p>
            <a:pPr lvl="0"/>
            <a:r>
              <a:rPr lang="en-US" dirty="0"/>
              <a:t>Click to add Quote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D63035D-22A0-4334-A9AE-2457016C8B47}" type="datetime1">
              <a:rPr lang="en-US" smtClean="0"/>
              <a:pPr/>
              <a:t>9/22/2025</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cxnSp>
        <p:nvCxnSpPr>
          <p:cNvPr id="7" name="Straight Connector 6">
            <a:extLst>
              <a:ext uri="{FF2B5EF4-FFF2-40B4-BE49-F238E27FC236}">
                <a16:creationId xmlns:a16="http://schemas.microsoft.com/office/drawing/2014/main" id="{BBBA1285-A10F-FAE9-76E3-2B86ABE5A10E}"/>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41949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Quote 3">
    <p:bg>
      <p:bgRef idx="1002">
        <a:schemeClr val="bg1"/>
      </p:bgRef>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623297E-8165-FAA9-BD47-048A40470A95}"/>
              </a:ext>
            </a:extLst>
          </p:cNvPr>
          <p:cNvSpPr>
            <a:spLocks noGrp="1"/>
          </p:cNvSpPr>
          <p:nvPr>
            <p:ph type="title" hasCustomPrompt="1"/>
          </p:nvPr>
        </p:nvSpPr>
        <p:spPr>
          <a:xfrm>
            <a:off x="1066800" y="5418360"/>
            <a:ext cx="9229888" cy="466345"/>
          </a:xfrm>
        </p:spPr>
        <p:txBody>
          <a:bodyPr anchor="b">
            <a:normAutofit/>
          </a:bodyPr>
          <a:lstStyle>
            <a:lvl1pPr>
              <a:lnSpc>
                <a:spcPct val="100000"/>
              </a:lnSpc>
              <a:defRPr sz="2000" b="0" cap="none" baseline="0"/>
            </a:lvl1pPr>
          </a:lstStyle>
          <a:p>
            <a:r>
              <a:rPr lang="en-US" dirty="0"/>
              <a:t>Quote Author</a:t>
            </a:r>
          </a:p>
        </p:txBody>
      </p:sp>
      <p:sp>
        <p:nvSpPr>
          <p:cNvPr id="8" name="Content Placeholder 9">
            <a:extLst>
              <a:ext uri="{FF2B5EF4-FFF2-40B4-BE49-F238E27FC236}">
                <a16:creationId xmlns:a16="http://schemas.microsoft.com/office/drawing/2014/main" id="{EB06CB5A-8941-99F2-1165-02A2756457AA}"/>
              </a:ext>
            </a:extLst>
          </p:cNvPr>
          <p:cNvSpPr>
            <a:spLocks noGrp="1"/>
          </p:cNvSpPr>
          <p:nvPr>
            <p:ph sz="quarter" idx="13" hasCustomPrompt="1"/>
          </p:nvPr>
        </p:nvSpPr>
        <p:spPr>
          <a:xfrm>
            <a:off x="1097824" y="1041245"/>
            <a:ext cx="9198864" cy="3657600"/>
          </a:xfrm>
        </p:spPr>
        <p:txBody>
          <a:bodyPr>
            <a:normAutofit/>
          </a:bodyPr>
          <a:lstStyle>
            <a:lvl1pPr>
              <a:lnSpc>
                <a:spcPct val="100000"/>
              </a:lnSpc>
              <a:defRPr sz="6000" b="1" cap="all" baseline="0">
                <a:solidFill>
                  <a:schemeClr val="tx1"/>
                </a:solidFill>
              </a:defRPr>
            </a:lvl1pPr>
          </a:lstStyle>
          <a:p>
            <a:pPr lvl="0"/>
            <a:r>
              <a:rPr lang="en-US" dirty="0"/>
              <a:t>Click to add Quote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DF8418BD-2BA9-41CB-AB89-625779A7563D}" type="datetime1">
              <a:rPr lang="en-US" smtClean="0"/>
              <a:pPr/>
              <a:t>9/22/2025</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cxnSp>
        <p:nvCxnSpPr>
          <p:cNvPr id="7" name="Straight Connector 6">
            <a:extLst>
              <a:ext uri="{FF2B5EF4-FFF2-40B4-BE49-F238E27FC236}">
                <a16:creationId xmlns:a16="http://schemas.microsoft.com/office/drawing/2014/main" id="{EE632116-9F85-9512-0994-6B728E08093B}"/>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974922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BF7AE-3892-4896-8C15-7A35A41EFD9C}"/>
              </a:ext>
            </a:extLst>
          </p:cNvPr>
          <p:cNvSpPr>
            <a:spLocks noGrp="1"/>
          </p:cNvSpPr>
          <p:nvPr>
            <p:ph type="title"/>
          </p:nvPr>
        </p:nvSpPr>
        <p:spPr>
          <a:xfrm>
            <a:off x="1088136" y="1119132"/>
            <a:ext cx="9890066" cy="1204593"/>
          </a:xfrm>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F2FD9A26-86F1-4817-B243-4DE63B4F182F}"/>
              </a:ext>
            </a:extLst>
          </p:cNvPr>
          <p:cNvSpPr>
            <a:spLocks noGrp="1"/>
          </p:cNvSpPr>
          <p:nvPr>
            <p:ph sz="half" idx="1"/>
          </p:nvPr>
        </p:nvSpPr>
        <p:spPr>
          <a:xfrm>
            <a:off x="1082185" y="2440568"/>
            <a:ext cx="4841505" cy="3801284"/>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454BF9B-EA16-48C8-96B9-7A66051BE768}"/>
              </a:ext>
            </a:extLst>
          </p:cNvPr>
          <p:cNvSpPr>
            <a:spLocks noGrp="1"/>
          </p:cNvSpPr>
          <p:nvPr>
            <p:ph sz="half" idx="2"/>
          </p:nvPr>
        </p:nvSpPr>
        <p:spPr>
          <a:xfrm>
            <a:off x="6172200" y="2440568"/>
            <a:ext cx="4806002" cy="3801283"/>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40629E05-3F6C-40BF-9324-118588B6CAE6}"/>
              </a:ext>
            </a:extLst>
          </p:cNvPr>
          <p:cNvSpPr>
            <a:spLocks noGrp="1"/>
          </p:cNvSpPr>
          <p:nvPr>
            <p:ph type="ftr" sz="quarter" idx="11"/>
          </p:nvPr>
        </p:nvSpPr>
        <p:spPr/>
        <p:txBody>
          <a:bodyPr/>
          <a:lstStyle/>
          <a:p>
            <a:endParaRPr lang="en-US" dirty="0"/>
          </a:p>
        </p:txBody>
      </p:sp>
      <p:sp>
        <p:nvSpPr>
          <p:cNvPr id="5" name="Date Placeholder 4">
            <a:extLst>
              <a:ext uri="{FF2B5EF4-FFF2-40B4-BE49-F238E27FC236}">
                <a16:creationId xmlns:a16="http://schemas.microsoft.com/office/drawing/2014/main" id="{D16E2D9F-1FCE-4A1C-996E-DB05777A8994}"/>
              </a:ext>
            </a:extLst>
          </p:cNvPr>
          <p:cNvSpPr>
            <a:spLocks noGrp="1"/>
          </p:cNvSpPr>
          <p:nvPr>
            <p:ph type="dt" sz="half" idx="10"/>
          </p:nvPr>
        </p:nvSpPr>
        <p:spPr/>
        <p:txBody>
          <a:bodyPr/>
          <a:lstStyle/>
          <a:p>
            <a:fld id="{2ABAD28B-DD56-4B56-883A-96608C765E28}" type="datetimeFigureOut">
              <a:rPr lang="en-US" smtClean="0"/>
              <a:t>9/22/2025</a:t>
            </a:fld>
            <a:endParaRPr lang="en-US" dirty="0"/>
          </a:p>
        </p:txBody>
      </p:sp>
      <p:sp>
        <p:nvSpPr>
          <p:cNvPr id="7" name="Slide Number Placeholder 6">
            <a:extLst>
              <a:ext uri="{FF2B5EF4-FFF2-40B4-BE49-F238E27FC236}">
                <a16:creationId xmlns:a16="http://schemas.microsoft.com/office/drawing/2014/main" id="{069BE013-C5C0-4CBD-982E-36F037F7366F}"/>
              </a:ext>
            </a:extLst>
          </p:cNvPr>
          <p:cNvSpPr>
            <a:spLocks noGrp="1"/>
          </p:cNvSpPr>
          <p:nvPr>
            <p:ph type="sldNum" sz="quarter" idx="12"/>
          </p:nvPr>
        </p:nvSpPr>
        <p:spPr/>
        <p:txBody>
          <a:bodyPr/>
          <a:lstStyle/>
          <a:p>
            <a:fld id="{7DF5BAF5-ABAB-4575-8E56-D109A3D17F9F}" type="slidenum">
              <a:rPr lang="en-US" smtClean="0"/>
              <a:t>‹#›</a:t>
            </a:fld>
            <a:endParaRPr lang="en-US" dirty="0"/>
          </a:p>
        </p:txBody>
      </p:sp>
      <p:cxnSp>
        <p:nvCxnSpPr>
          <p:cNvPr id="8" name="Straight Connector 7">
            <a:extLst>
              <a:ext uri="{FF2B5EF4-FFF2-40B4-BE49-F238E27FC236}">
                <a16:creationId xmlns:a16="http://schemas.microsoft.com/office/drawing/2014/main" id="{AB20CA7A-449A-6AC2-BFC5-17AF5007E7E1}"/>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401472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ED885-5FE5-4407-BE4D-FAD01C40A905}"/>
              </a:ext>
            </a:extLst>
          </p:cNvPr>
          <p:cNvSpPr>
            <a:spLocks noGrp="1"/>
          </p:cNvSpPr>
          <p:nvPr>
            <p:ph type="title"/>
          </p:nvPr>
        </p:nvSpPr>
        <p:spPr>
          <a:xfrm>
            <a:off x="1090940" y="1115329"/>
            <a:ext cx="9949455" cy="838856"/>
          </a:xfrm>
        </p:spPr>
        <p:txBody>
          <a:bodyPr>
            <a:normAutofit/>
          </a:bodyPr>
          <a:lstStyle>
            <a:lvl1pPr>
              <a:defRPr sz="3600"/>
            </a:lvl1pPr>
          </a:lstStyle>
          <a:p>
            <a:r>
              <a:rPr lang="en-US" dirty="0"/>
              <a:t>Click to edit Master title style</a:t>
            </a:r>
          </a:p>
        </p:txBody>
      </p:sp>
      <p:sp>
        <p:nvSpPr>
          <p:cNvPr id="3" name="Text Placeholder 2">
            <a:extLst>
              <a:ext uri="{FF2B5EF4-FFF2-40B4-BE49-F238E27FC236}">
                <a16:creationId xmlns:a16="http://schemas.microsoft.com/office/drawing/2014/main" id="{6E322A77-C134-4857-83E5-51217D3C29FB}"/>
              </a:ext>
            </a:extLst>
          </p:cNvPr>
          <p:cNvSpPr>
            <a:spLocks noGrp="1"/>
          </p:cNvSpPr>
          <p:nvPr>
            <p:ph type="body" idx="1"/>
          </p:nvPr>
        </p:nvSpPr>
        <p:spPr>
          <a:xfrm>
            <a:off x="1092088" y="1923190"/>
            <a:ext cx="4816475" cy="838856"/>
          </a:xfrm>
        </p:spPr>
        <p:txBody>
          <a:bodyPr anchor="b">
            <a:normAutofit/>
          </a:bodyPr>
          <a:lstStyle>
            <a:lvl1pPr marL="0" indent="0">
              <a:lnSpc>
                <a:spcPct val="100000"/>
              </a:lnSpc>
              <a:buNone/>
              <a:defRPr sz="1800" b="1"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a:extLst>
              <a:ext uri="{FF2B5EF4-FFF2-40B4-BE49-F238E27FC236}">
                <a16:creationId xmlns:a16="http://schemas.microsoft.com/office/drawing/2014/main" id="{7710AFC6-F407-4F35-BD37-B32F9B4036D0}"/>
              </a:ext>
            </a:extLst>
          </p:cNvPr>
          <p:cNvSpPr>
            <a:spLocks noGrp="1"/>
          </p:cNvSpPr>
          <p:nvPr>
            <p:ph type="body" sz="quarter" idx="3"/>
          </p:nvPr>
        </p:nvSpPr>
        <p:spPr>
          <a:xfrm>
            <a:off x="6215482" y="1923190"/>
            <a:ext cx="4824913" cy="838856"/>
          </a:xfrm>
        </p:spPr>
        <p:txBody>
          <a:bodyPr anchor="b">
            <a:normAutofit/>
          </a:bodyPr>
          <a:lstStyle>
            <a:lvl1pPr marL="0" indent="0">
              <a:lnSpc>
                <a:spcPct val="100000"/>
              </a:lnSpc>
              <a:buNone/>
              <a:defRPr sz="1800" b="1"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A4ECBFE-C62C-471B-BFE4-1272EAC3479D}"/>
              </a:ext>
            </a:extLst>
          </p:cNvPr>
          <p:cNvSpPr>
            <a:spLocks noGrp="1"/>
          </p:cNvSpPr>
          <p:nvPr>
            <p:ph sz="half" idx="2"/>
          </p:nvPr>
        </p:nvSpPr>
        <p:spPr>
          <a:xfrm>
            <a:off x="1092088" y="2825791"/>
            <a:ext cx="4816475" cy="336387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458D60D5-0F83-46CB-92F3-849FC08E6E92}"/>
              </a:ext>
            </a:extLst>
          </p:cNvPr>
          <p:cNvSpPr>
            <a:spLocks noGrp="1"/>
          </p:cNvSpPr>
          <p:nvPr>
            <p:ph sz="quarter" idx="4"/>
          </p:nvPr>
        </p:nvSpPr>
        <p:spPr>
          <a:xfrm>
            <a:off x="6215482" y="2825791"/>
            <a:ext cx="4824913" cy="336387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F340A80D-4CCB-4899-9E1D-A5967F4E649A}"/>
              </a:ext>
            </a:extLst>
          </p:cNvPr>
          <p:cNvSpPr>
            <a:spLocks noGrp="1"/>
          </p:cNvSpPr>
          <p:nvPr>
            <p:ph type="ftr" sz="quarter" idx="11"/>
          </p:nvPr>
        </p:nvSpPr>
        <p:spPr/>
        <p:txBody>
          <a:bodyPr/>
          <a:lstStyle/>
          <a:p>
            <a:endParaRPr lang="en-US" dirty="0"/>
          </a:p>
        </p:txBody>
      </p:sp>
      <p:sp>
        <p:nvSpPr>
          <p:cNvPr id="7" name="Date Placeholder 6">
            <a:extLst>
              <a:ext uri="{FF2B5EF4-FFF2-40B4-BE49-F238E27FC236}">
                <a16:creationId xmlns:a16="http://schemas.microsoft.com/office/drawing/2014/main" id="{AA5AE694-5CA0-48DA-90D3-EC42BD1D86C1}"/>
              </a:ext>
            </a:extLst>
          </p:cNvPr>
          <p:cNvSpPr>
            <a:spLocks noGrp="1"/>
          </p:cNvSpPr>
          <p:nvPr>
            <p:ph type="dt" sz="half" idx="10"/>
          </p:nvPr>
        </p:nvSpPr>
        <p:spPr/>
        <p:txBody>
          <a:bodyPr/>
          <a:lstStyle/>
          <a:p>
            <a:fld id="{2ABAD28B-DD56-4B56-883A-96608C765E28}" type="datetimeFigureOut">
              <a:rPr lang="en-US" smtClean="0"/>
              <a:t>9/22/2025</a:t>
            </a:fld>
            <a:endParaRPr lang="en-US" dirty="0"/>
          </a:p>
        </p:txBody>
      </p:sp>
      <p:sp>
        <p:nvSpPr>
          <p:cNvPr id="9" name="Slide Number Placeholder 8">
            <a:extLst>
              <a:ext uri="{FF2B5EF4-FFF2-40B4-BE49-F238E27FC236}">
                <a16:creationId xmlns:a16="http://schemas.microsoft.com/office/drawing/2014/main" id="{4F753A9D-469A-4ED9-99A1-7E4B115F8933}"/>
              </a:ext>
            </a:extLst>
          </p:cNvPr>
          <p:cNvSpPr>
            <a:spLocks noGrp="1"/>
          </p:cNvSpPr>
          <p:nvPr>
            <p:ph type="sldNum" sz="quarter" idx="12"/>
          </p:nvPr>
        </p:nvSpPr>
        <p:spPr/>
        <p:txBody>
          <a:bodyPr/>
          <a:lstStyle/>
          <a:p>
            <a:fld id="{7DF5BAF5-ABAB-4575-8E56-D109A3D17F9F}" type="slidenum">
              <a:rPr lang="en-US" smtClean="0"/>
              <a:t>‹#›</a:t>
            </a:fld>
            <a:endParaRPr lang="en-US" dirty="0"/>
          </a:p>
        </p:txBody>
      </p:sp>
      <p:cxnSp>
        <p:nvCxnSpPr>
          <p:cNvPr id="10" name="Straight Connector 9">
            <a:extLst>
              <a:ext uri="{FF2B5EF4-FFF2-40B4-BE49-F238E27FC236}">
                <a16:creationId xmlns:a16="http://schemas.microsoft.com/office/drawing/2014/main" id="{CDA35A86-E7F6-6593-119D-A6DC85581FEA}"/>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578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4">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7C3FE82-1C77-7EDF-A1CD-DB107F252AE3}"/>
              </a:ext>
            </a:extLst>
          </p:cNvPr>
          <p:cNvSpPr>
            <a:spLocks noGrp="1"/>
          </p:cNvSpPr>
          <p:nvPr>
            <p:ph type="title"/>
          </p:nvPr>
        </p:nvSpPr>
        <p:spPr>
          <a:xfrm>
            <a:off x="1088136" y="1090244"/>
            <a:ext cx="10058400" cy="4021243"/>
          </a:xfrm>
        </p:spPr>
        <p:txBody>
          <a:bodyPr>
            <a:normAutofit/>
          </a:bodyPr>
          <a:lstStyle>
            <a:lvl1pPr>
              <a:defRPr sz="8000"/>
            </a:lvl1pPr>
          </a:lstStyle>
          <a:p>
            <a:r>
              <a:rPr lang="en-US"/>
              <a:t>Click to edit Master title style</a:t>
            </a:r>
          </a:p>
        </p:txBody>
      </p:sp>
      <p:sp>
        <p:nvSpPr>
          <p:cNvPr id="5" name="Footer Placeholder 4">
            <a:extLst>
              <a:ext uri="{FF2B5EF4-FFF2-40B4-BE49-F238E27FC236}">
                <a16:creationId xmlns:a16="http://schemas.microsoft.com/office/drawing/2014/main" id="{011422A5-3076-413B-84CB-ED3BA4171CC0}"/>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28E072EE-51B3-4C0C-A460-4684AB079301}"/>
              </a:ext>
            </a:extLst>
          </p:cNvPr>
          <p:cNvSpPr>
            <a:spLocks noGrp="1"/>
          </p:cNvSpPr>
          <p:nvPr>
            <p:ph type="dt" sz="half" idx="10"/>
          </p:nvPr>
        </p:nvSpPr>
        <p:spPr/>
        <p:txBody>
          <a:bodyPr/>
          <a:lstStyle/>
          <a:p>
            <a:fld id="{2ABAD28B-DD56-4B56-883A-96608C765E28}" type="datetimeFigureOut">
              <a:rPr lang="en-US" smtClean="0"/>
              <a:t>9/22/2025</a:t>
            </a:fld>
            <a:endParaRPr lang="en-US" dirty="0"/>
          </a:p>
        </p:txBody>
      </p:sp>
      <p:sp>
        <p:nvSpPr>
          <p:cNvPr id="6" name="Slide Number Placeholder 5">
            <a:extLst>
              <a:ext uri="{FF2B5EF4-FFF2-40B4-BE49-F238E27FC236}">
                <a16:creationId xmlns:a16="http://schemas.microsoft.com/office/drawing/2014/main" id="{F5267C68-40D5-477E-9DBC-C28FD4B1142F}"/>
              </a:ext>
            </a:extLst>
          </p:cNvPr>
          <p:cNvSpPr>
            <a:spLocks noGrp="1"/>
          </p:cNvSpPr>
          <p:nvPr>
            <p:ph type="sldNum" sz="quarter" idx="12"/>
          </p:nvPr>
        </p:nvSpPr>
        <p:spPr/>
        <p:txBody>
          <a:bodyPr/>
          <a:lstStyle/>
          <a:p>
            <a:fld id="{7DF5BAF5-ABAB-4575-8E56-D109A3D17F9F}" type="slidenum">
              <a:rPr lang="en-US" smtClean="0"/>
              <a:t>‹#›</a:t>
            </a:fld>
            <a:endParaRPr lang="en-US" dirty="0"/>
          </a:p>
        </p:txBody>
      </p:sp>
      <p:cxnSp>
        <p:nvCxnSpPr>
          <p:cNvPr id="7" name="Straight Connector 6">
            <a:extLst>
              <a:ext uri="{FF2B5EF4-FFF2-40B4-BE49-F238E27FC236}">
                <a16:creationId xmlns:a16="http://schemas.microsoft.com/office/drawing/2014/main" id="{F708D0FD-E68E-587F-ED5A-5140B6EE7F7C}"/>
              </a:ext>
              <a:ext uri="{C183D7F6-B498-43B3-948B-1728B52AA6E4}">
                <adec:decorative xmlns:adec="http://schemas.microsoft.com/office/drawing/2017/decorative" val="1"/>
              </a:ext>
            </a:extLst>
          </p:cNvPr>
          <p:cNvCxnSpPr>
            <a:cxnSpLocks/>
          </p:cNvCxnSpPr>
          <p:nvPr userDrawn="1"/>
        </p:nvCxnSpPr>
        <p:spPr>
          <a:xfrm>
            <a:off x="0" y="120586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Subtitle 2">
            <a:extLst>
              <a:ext uri="{FF2B5EF4-FFF2-40B4-BE49-F238E27FC236}">
                <a16:creationId xmlns:a16="http://schemas.microsoft.com/office/drawing/2014/main" id="{65DB91C7-3013-1F4E-D55F-37E24A2C6878}"/>
              </a:ext>
            </a:extLst>
          </p:cNvPr>
          <p:cNvSpPr>
            <a:spLocks noGrp="1"/>
          </p:cNvSpPr>
          <p:nvPr>
            <p:ph type="subTitle" idx="1"/>
          </p:nvPr>
        </p:nvSpPr>
        <p:spPr>
          <a:xfrm>
            <a:off x="1088136" y="5360878"/>
            <a:ext cx="10015728" cy="566928"/>
          </a:xfrm>
        </p:spPr>
        <p:txBody>
          <a:bodyPr vert="horz" lIns="91440" tIns="45720" rIns="91440" bIns="45720" rtlCol="0" anchor="b">
            <a:normAutofit/>
          </a:bodyPr>
          <a:lstStyle>
            <a:lvl1pPr marL="0" indent="0" algn="r">
              <a:lnSpc>
                <a:spcPct val="100000"/>
              </a:lnSpc>
              <a:buNone/>
              <a:defRPr lang="en-US" sz="2000" dirty="0"/>
            </a:lvl1pPr>
          </a:lstStyle>
          <a:p>
            <a:pPr lvl="0"/>
            <a:r>
              <a:rPr lang="en-US" dirty="0"/>
              <a:t>Click to edit Master subtitle style</a:t>
            </a:r>
          </a:p>
        </p:txBody>
      </p:sp>
    </p:spTree>
    <p:extLst>
      <p:ext uri="{BB962C8B-B14F-4D97-AF65-F5344CB8AC3E}">
        <p14:creationId xmlns:p14="http://schemas.microsoft.com/office/powerpoint/2010/main" val="392361294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C91E-0A11-4E5D-9B8D-5316E73A2D58}"/>
              </a:ext>
            </a:extLst>
          </p:cNvPr>
          <p:cNvSpPr>
            <a:spLocks noGrp="1"/>
          </p:cNvSpPr>
          <p:nvPr>
            <p:ph type="title"/>
          </p:nvPr>
        </p:nvSpPr>
        <p:spPr>
          <a:xfrm>
            <a:off x="1088136" y="1104100"/>
            <a:ext cx="9922764" cy="1294228"/>
          </a:xfrm>
        </p:spPr>
        <p:txBody>
          <a:bodyPr>
            <a:normAutofit/>
          </a:bodyPr>
          <a:lstStyle>
            <a:lvl1pPr>
              <a:defRPr sz="3600" cap="none" baseline="0"/>
            </a:lvl1pPr>
          </a:lstStyle>
          <a:p>
            <a:r>
              <a:rPr lang="en-US" dirty="0"/>
              <a:t>Click to edit Master title style</a:t>
            </a:r>
          </a:p>
        </p:txBody>
      </p:sp>
      <p:sp>
        <p:nvSpPr>
          <p:cNvPr id="4" name="Footer Placeholder 3">
            <a:extLst>
              <a:ext uri="{FF2B5EF4-FFF2-40B4-BE49-F238E27FC236}">
                <a16:creationId xmlns:a16="http://schemas.microsoft.com/office/drawing/2014/main" id="{D7E36922-9A4C-453D-9B70-0C3A70281C03}"/>
              </a:ext>
            </a:extLst>
          </p:cNvPr>
          <p:cNvSpPr>
            <a:spLocks noGrp="1"/>
          </p:cNvSpPr>
          <p:nvPr>
            <p:ph type="ftr" sz="quarter" idx="11"/>
          </p:nvPr>
        </p:nvSpPr>
        <p:spPr/>
        <p:txBody>
          <a:bodyPr/>
          <a:lstStyle/>
          <a:p>
            <a:endParaRPr lang="en-US" dirty="0"/>
          </a:p>
        </p:txBody>
      </p:sp>
      <p:sp>
        <p:nvSpPr>
          <p:cNvPr id="3" name="Date Placeholder 2">
            <a:extLst>
              <a:ext uri="{FF2B5EF4-FFF2-40B4-BE49-F238E27FC236}">
                <a16:creationId xmlns:a16="http://schemas.microsoft.com/office/drawing/2014/main" id="{A1B8A8D1-71AD-4F9F-B393-9EED83FEF003}"/>
              </a:ext>
            </a:extLst>
          </p:cNvPr>
          <p:cNvSpPr>
            <a:spLocks noGrp="1"/>
          </p:cNvSpPr>
          <p:nvPr>
            <p:ph type="dt" sz="half" idx="10"/>
          </p:nvPr>
        </p:nvSpPr>
        <p:spPr/>
        <p:txBody>
          <a:bodyPr/>
          <a:lstStyle/>
          <a:p>
            <a:fld id="{2ABAD28B-DD56-4B56-883A-96608C765E28}" type="datetimeFigureOut">
              <a:rPr lang="en-US" smtClean="0"/>
              <a:t>9/22/2025</a:t>
            </a:fld>
            <a:endParaRPr lang="en-US" dirty="0"/>
          </a:p>
        </p:txBody>
      </p:sp>
      <p:sp>
        <p:nvSpPr>
          <p:cNvPr id="5" name="Slide Number Placeholder 4">
            <a:extLst>
              <a:ext uri="{FF2B5EF4-FFF2-40B4-BE49-F238E27FC236}">
                <a16:creationId xmlns:a16="http://schemas.microsoft.com/office/drawing/2014/main" id="{EF5AAEF2-65DC-4E28-9AA4-5115ACB074CC}"/>
              </a:ext>
            </a:extLst>
          </p:cNvPr>
          <p:cNvSpPr>
            <a:spLocks noGrp="1"/>
          </p:cNvSpPr>
          <p:nvPr>
            <p:ph type="sldNum" sz="quarter" idx="12"/>
          </p:nvPr>
        </p:nvSpPr>
        <p:spPr/>
        <p:txBody>
          <a:bodyPr/>
          <a:lstStyle/>
          <a:p>
            <a:fld id="{7DF5BAF5-ABAB-4575-8E56-D109A3D17F9F}" type="slidenum">
              <a:rPr lang="en-US" smtClean="0"/>
              <a:t>‹#›</a:t>
            </a:fld>
            <a:endParaRPr lang="en-US" dirty="0"/>
          </a:p>
        </p:txBody>
      </p:sp>
      <p:cxnSp>
        <p:nvCxnSpPr>
          <p:cNvPr id="6" name="Straight Connector 5">
            <a:extLst>
              <a:ext uri="{FF2B5EF4-FFF2-40B4-BE49-F238E27FC236}">
                <a16:creationId xmlns:a16="http://schemas.microsoft.com/office/drawing/2014/main" id="{28CF7AFD-0570-B046-A2C2-3EFA873546CA}"/>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747622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0459378-C430-49DB-B2D6-E32FBBCD4A6F}"/>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9AFF5A02-0FC4-41C8-A13C-4C929B28846B}"/>
              </a:ext>
            </a:extLst>
          </p:cNvPr>
          <p:cNvSpPr>
            <a:spLocks noGrp="1"/>
          </p:cNvSpPr>
          <p:nvPr>
            <p:ph type="dt" sz="half" idx="10"/>
          </p:nvPr>
        </p:nvSpPr>
        <p:spPr/>
        <p:txBody>
          <a:bodyPr/>
          <a:lstStyle/>
          <a:p>
            <a:fld id="{2ABAD28B-DD56-4B56-883A-96608C765E28}" type="datetimeFigureOut">
              <a:rPr lang="en-US" smtClean="0"/>
              <a:t>9/22/2025</a:t>
            </a:fld>
            <a:endParaRPr lang="en-US" dirty="0"/>
          </a:p>
        </p:txBody>
      </p:sp>
      <p:sp>
        <p:nvSpPr>
          <p:cNvPr id="6" name="Slide Number Placeholder 5">
            <a:extLst>
              <a:ext uri="{FF2B5EF4-FFF2-40B4-BE49-F238E27FC236}">
                <a16:creationId xmlns:a16="http://schemas.microsoft.com/office/drawing/2014/main" id="{E7B9D57D-CB8E-4E67-AE2D-2790E2AA60CB}"/>
              </a:ext>
            </a:extLst>
          </p:cNvPr>
          <p:cNvSpPr>
            <a:spLocks noGrp="1"/>
          </p:cNvSpPr>
          <p:nvPr>
            <p:ph type="sldNum" sz="quarter" idx="12"/>
          </p:nvPr>
        </p:nvSpPr>
        <p:spPr/>
        <p:txBody>
          <a:bodyPr/>
          <a:lstStyle/>
          <a:p>
            <a:fld id="{7DF5BAF5-ABAB-4575-8E56-D109A3D17F9F}" type="slidenum">
              <a:rPr lang="en-US" smtClean="0"/>
              <a:t>‹#›</a:t>
            </a:fld>
            <a:endParaRPr lang="en-US" dirty="0"/>
          </a:p>
        </p:txBody>
      </p:sp>
    </p:spTree>
    <p:extLst>
      <p:ext uri="{BB962C8B-B14F-4D97-AF65-F5344CB8AC3E}">
        <p14:creationId xmlns:p14="http://schemas.microsoft.com/office/powerpoint/2010/main" val="164384535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6BBA35-FE70-186E-0D41-43FF7DB180B5}"/>
              </a:ext>
            </a:extLst>
          </p:cNvPr>
          <p:cNvSpPr>
            <a:spLocks noGrp="1"/>
          </p:cNvSpPr>
          <p:nvPr>
            <p:ph type="title"/>
          </p:nvPr>
        </p:nvSpPr>
        <p:spPr>
          <a:xfrm>
            <a:off x="1090940" y="1114007"/>
            <a:ext cx="3595634" cy="1757505"/>
          </a:xfrm>
        </p:spPr>
        <p:txBody>
          <a:bodyPr anchor="t">
            <a:normAutofit/>
          </a:bodyPr>
          <a:lstStyle>
            <a:lvl1pPr>
              <a:defRPr sz="3600"/>
            </a:lvl1pPr>
          </a:lstStyle>
          <a:p>
            <a:r>
              <a:rPr lang="en-US" dirty="0"/>
              <a:t>Click to edit Master title style</a:t>
            </a:r>
          </a:p>
        </p:txBody>
      </p:sp>
      <p:sp>
        <p:nvSpPr>
          <p:cNvPr id="10" name="Text Placeholder 3">
            <a:extLst>
              <a:ext uri="{FF2B5EF4-FFF2-40B4-BE49-F238E27FC236}">
                <a16:creationId xmlns:a16="http://schemas.microsoft.com/office/drawing/2014/main" id="{866776A3-4932-D86F-96CB-5A080182B290}"/>
              </a:ext>
            </a:extLst>
          </p:cNvPr>
          <p:cNvSpPr>
            <a:spLocks noGrp="1"/>
          </p:cNvSpPr>
          <p:nvPr>
            <p:ph type="body" sz="half" idx="2"/>
          </p:nvPr>
        </p:nvSpPr>
        <p:spPr>
          <a:xfrm>
            <a:off x="1090940" y="3151191"/>
            <a:ext cx="3595634" cy="3124195"/>
          </a:xfrm>
        </p:spPr>
        <p:txBody>
          <a:bodyPr anchor="t">
            <a:normAutofit/>
          </a:bodyPr>
          <a:lstStyle>
            <a:lvl1pPr marL="0" indent="0">
              <a:lnSpc>
                <a:spcPct val="100000"/>
              </a:lnSpc>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1" name="Content Placeholder 2">
            <a:extLst>
              <a:ext uri="{FF2B5EF4-FFF2-40B4-BE49-F238E27FC236}">
                <a16:creationId xmlns:a16="http://schemas.microsoft.com/office/drawing/2014/main" id="{AF432AC3-A40E-E003-2947-B99A796F9E5A}"/>
              </a:ext>
            </a:extLst>
          </p:cNvPr>
          <p:cNvSpPr>
            <a:spLocks noGrp="1"/>
          </p:cNvSpPr>
          <p:nvPr>
            <p:ph idx="1"/>
          </p:nvPr>
        </p:nvSpPr>
        <p:spPr>
          <a:xfrm>
            <a:off x="5275706" y="1114007"/>
            <a:ext cx="6440258" cy="5161380"/>
          </a:xfrm>
        </p:spPr>
        <p:txBody>
          <a:bodyPr vert="horz" lIns="91440" tIns="45720" rIns="91440" bIns="45720" rtlCol="0">
            <a:normAutofit/>
          </a:bodyPr>
          <a:lstStyle>
            <a:lvl1pPr>
              <a:lnSpc>
                <a:spcPct val="100000"/>
              </a:lnSpc>
              <a:defRPr lang="en-US" dirty="0"/>
            </a:lvl1pPr>
            <a:lvl2pPr>
              <a:lnSpc>
                <a:spcPct val="100000"/>
              </a:lnSpc>
              <a:defRPr lang="en-US" dirty="0"/>
            </a:lvl2pPr>
            <a:lvl3pPr>
              <a:lnSpc>
                <a:spcPct val="100000"/>
              </a:lnSpc>
              <a:defRPr lang="en-US" dirty="0"/>
            </a:lvl3pPr>
            <a:lvl4pPr>
              <a:lnSpc>
                <a:spcPct val="100000"/>
              </a:lnSpc>
              <a:defRPr lang="en-US" dirty="0"/>
            </a:lvl4pPr>
            <a:lvl5pPr>
              <a:lnSpc>
                <a:spcPct val="100000"/>
              </a:lnSpc>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Sample Footer Text</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12DB3EA1-DD0C-4B8D-8364-52024B4530F1}" type="datetime1">
              <a:rPr lang="en-US" smtClean="0"/>
              <a:t>9/22/2025</a:t>
            </a:fld>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8" name="Straight Connector 7">
            <a:extLst>
              <a:ext uri="{FF2B5EF4-FFF2-40B4-BE49-F238E27FC236}">
                <a16:creationId xmlns:a16="http://schemas.microsoft.com/office/drawing/2014/main" id="{29DA9D5E-44AB-AC59-BF1B-0A23217D6ED7}"/>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61571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icture with Caption ">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7608BFB-2ED8-159F-6A27-89452808DC50}"/>
              </a:ext>
            </a:extLst>
          </p:cNvPr>
          <p:cNvSpPr>
            <a:spLocks noGrp="1"/>
          </p:cNvSpPr>
          <p:nvPr>
            <p:ph type="title"/>
          </p:nvPr>
        </p:nvSpPr>
        <p:spPr>
          <a:xfrm>
            <a:off x="1090940" y="1121098"/>
            <a:ext cx="3595634" cy="1585660"/>
          </a:xfrm>
        </p:spPr>
        <p:txBody>
          <a:bodyPr anchor="t">
            <a:normAutofit/>
          </a:bodyPr>
          <a:lstStyle>
            <a:lvl1pPr>
              <a:defRPr sz="3600"/>
            </a:lvl1pPr>
          </a:lstStyle>
          <a:p>
            <a:r>
              <a:rPr lang="en-US" dirty="0"/>
              <a:t>Click to edit Master title style</a:t>
            </a:r>
          </a:p>
        </p:txBody>
      </p:sp>
      <p:sp>
        <p:nvSpPr>
          <p:cNvPr id="9" name="Text Placeholder 3">
            <a:extLst>
              <a:ext uri="{FF2B5EF4-FFF2-40B4-BE49-F238E27FC236}">
                <a16:creationId xmlns:a16="http://schemas.microsoft.com/office/drawing/2014/main" id="{8CDE9255-016B-D7F7-ECF1-C39D5F73C898}"/>
              </a:ext>
            </a:extLst>
          </p:cNvPr>
          <p:cNvSpPr>
            <a:spLocks noGrp="1"/>
          </p:cNvSpPr>
          <p:nvPr>
            <p:ph type="body" sz="half" idx="2"/>
          </p:nvPr>
        </p:nvSpPr>
        <p:spPr>
          <a:xfrm>
            <a:off x="1090940" y="2812473"/>
            <a:ext cx="3585586" cy="3328922"/>
          </a:xfrm>
        </p:spPr>
        <p:txBody>
          <a:bodyPr anchor="b">
            <a:normAutofit/>
          </a:bodyPr>
          <a:lstStyle>
            <a:lvl1pPr marL="0" indent="0">
              <a:lnSpc>
                <a:spcPct val="100000"/>
              </a:lnSpc>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Picture Placeholder 2">
            <a:extLst>
              <a:ext uri="{FF2B5EF4-FFF2-40B4-BE49-F238E27FC236}">
                <a16:creationId xmlns:a16="http://schemas.microsoft.com/office/drawing/2014/main" id="{1917ECD0-1364-5EE8-D8DC-C5D439E04572}"/>
              </a:ext>
            </a:extLst>
          </p:cNvPr>
          <p:cNvSpPr>
            <a:spLocks noGrp="1"/>
          </p:cNvSpPr>
          <p:nvPr>
            <p:ph type="pic" idx="1" hasCustomPrompt="1"/>
          </p:nvPr>
        </p:nvSpPr>
        <p:spPr>
          <a:xfrm>
            <a:off x="5576327" y="1143000"/>
            <a:ext cx="6139637" cy="4998395"/>
          </a:xfrm>
          <a:blipFill dpi="0" rotWithShape="1">
            <a:blip r:embed="rId2">
              <a:alphaModFix amt="60000"/>
            </a:blip>
            <a:srcRect/>
            <a:stretch>
              <a:fillRect/>
            </a:stretch>
          </a:blipFill>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  </a:t>
            </a:r>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3D157344-9CC7-412D-8C20-072BE86D5A11}" type="datetime1">
              <a:rPr lang="en-US" smtClean="0"/>
              <a:t>9/22/2025</a:t>
            </a:fld>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a:xfrm>
            <a:off x="10515600" y="6438900"/>
            <a:ext cx="609600" cy="419100"/>
          </a:xfrm>
        </p:spPr>
        <p:txBody>
          <a:bodyPr/>
          <a:lstStyle/>
          <a:p>
            <a:fld id="{CC057153-B650-4DEB-B370-79DDCFDCE934}" type="slidenum">
              <a:rPr lang="en-US" smtClean="0"/>
              <a:t>‹#›</a:t>
            </a:fld>
            <a:endParaRPr lang="en-US" dirty="0"/>
          </a:p>
        </p:txBody>
      </p:sp>
      <p:cxnSp>
        <p:nvCxnSpPr>
          <p:cNvPr id="10" name="Straight Connector 9">
            <a:extLst>
              <a:ext uri="{FF2B5EF4-FFF2-40B4-BE49-F238E27FC236}">
                <a16:creationId xmlns:a16="http://schemas.microsoft.com/office/drawing/2014/main" id="{747B791B-0FFC-B470-22DF-BCA62BD9859C}"/>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96439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88136" y="1088135"/>
            <a:ext cx="10627828" cy="2084551"/>
          </a:xfrm>
        </p:spPr>
        <p:txBody>
          <a:bodyPr anchor="t" anchorCtr="0">
            <a:noAutofit/>
          </a:bodyPr>
          <a:lstStyle>
            <a:lvl1pPr>
              <a:defRPr sz="6000" cap="all" baseline="0">
                <a:solidFill>
                  <a:schemeClr val="tx1"/>
                </a:solidFill>
              </a:defRPr>
            </a:lvl1pPr>
          </a:lstStyle>
          <a:p>
            <a:r>
              <a:rPr lang="en-US" dirty="0"/>
              <a:t>Click to edit Master title style</a:t>
            </a:r>
          </a:p>
        </p:txBody>
      </p:sp>
      <p:sp>
        <p:nvSpPr>
          <p:cNvPr id="7" name="Content Placeholder 7">
            <a:extLst>
              <a:ext uri="{FF2B5EF4-FFF2-40B4-BE49-F238E27FC236}">
                <a16:creationId xmlns:a16="http://schemas.microsoft.com/office/drawing/2014/main" id="{419A5DD2-B3B3-D9BF-1A71-B20742D142B9}"/>
              </a:ext>
            </a:extLst>
          </p:cNvPr>
          <p:cNvSpPr>
            <a:spLocks noGrp="1"/>
          </p:cNvSpPr>
          <p:nvPr>
            <p:ph sz="quarter" idx="13"/>
          </p:nvPr>
        </p:nvSpPr>
        <p:spPr>
          <a:xfrm>
            <a:off x="1088134" y="3276600"/>
            <a:ext cx="10627829" cy="3162300"/>
          </a:xfrm>
        </p:spPr>
        <p:txBody>
          <a:bodyPr/>
          <a:lstStyle>
            <a:lvl1pPr marL="0" indent="0">
              <a:lnSpc>
                <a:spcPct val="100000"/>
              </a:lnSpc>
              <a:buNone/>
              <a:defRPr>
                <a:solidFill>
                  <a:schemeClr val="tx1"/>
                </a:solidFill>
              </a:defRPr>
            </a:lvl1pPr>
            <a:lvl2pPr marL="228600" indent="0">
              <a:lnSpc>
                <a:spcPct val="100000"/>
              </a:lnSpc>
              <a:buNone/>
              <a:defRPr>
                <a:solidFill>
                  <a:schemeClr val="tx1"/>
                </a:solidFill>
              </a:defRPr>
            </a:lvl2pPr>
            <a:lvl3pPr marL="457200" indent="0">
              <a:lnSpc>
                <a:spcPct val="100000"/>
              </a:lnSpc>
              <a:buNone/>
              <a:defRPr>
                <a:solidFill>
                  <a:schemeClr val="tx1"/>
                </a:solidFill>
              </a:defRPr>
            </a:lvl3pPr>
            <a:lvl4pPr marL="685800" indent="0">
              <a:lnSpc>
                <a:spcPct val="100000"/>
              </a:lnSpc>
              <a:buNone/>
              <a:defRPr>
                <a:solidFill>
                  <a:schemeClr val="tx1"/>
                </a:solidFill>
              </a:defRPr>
            </a:lvl4pPr>
            <a:lvl5pPr marL="914400" indent="0">
              <a:lnSpc>
                <a:spcPct val="100000"/>
              </a:lnSpc>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a:t>Sample Footer Text</a:t>
            </a:r>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157987AA-E4E6-4FC1-BAD8-09A952212C58}" type="datetime1">
              <a:rPr lang="en-US" smtClean="0"/>
              <a:pPr/>
              <a:t>9/22/2025</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cxnSp>
        <p:nvCxnSpPr>
          <p:cNvPr id="3" name="Straight Connector 2">
            <a:extLst>
              <a:ext uri="{FF2B5EF4-FFF2-40B4-BE49-F238E27FC236}">
                <a16:creationId xmlns:a16="http://schemas.microsoft.com/office/drawing/2014/main" id="{6DCA1022-3377-EB7D-8261-EDD841636BE3}"/>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0334043"/>
      </p:ext>
    </p:extLst>
  </p:cSld>
  <p:clrMapOvr>
    <a:overrideClrMapping bg1="dk1" tx1="lt1" bg2="dk2" tx2="lt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clusion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88136" y="1088136"/>
            <a:ext cx="8430767" cy="1842020"/>
          </a:xfrm>
        </p:spPr>
        <p:txBody>
          <a:bodyPr anchor="t" anchorCtr="0">
            <a:noAutofit/>
          </a:bodyPr>
          <a:lstStyle>
            <a:lvl1pPr>
              <a:defRPr sz="6000" cap="all" baseline="0">
                <a:solidFill>
                  <a:schemeClr val="tx1"/>
                </a:solidFill>
              </a:defRPr>
            </a:lvl1pPr>
          </a:lstStyle>
          <a:p>
            <a:r>
              <a:rPr lang="en-US" dirty="0"/>
              <a:t>Click to edit Master title style</a:t>
            </a:r>
          </a:p>
        </p:txBody>
      </p:sp>
      <p:sp>
        <p:nvSpPr>
          <p:cNvPr id="8" name="Content Placeholder 6">
            <a:extLst>
              <a:ext uri="{FF2B5EF4-FFF2-40B4-BE49-F238E27FC236}">
                <a16:creationId xmlns:a16="http://schemas.microsoft.com/office/drawing/2014/main" id="{C06F55DC-E754-4B2B-C0AE-962C82565D0D}"/>
              </a:ext>
            </a:extLst>
          </p:cNvPr>
          <p:cNvSpPr>
            <a:spLocks noGrp="1"/>
          </p:cNvSpPr>
          <p:nvPr>
            <p:ph sz="quarter" idx="14"/>
          </p:nvPr>
        </p:nvSpPr>
        <p:spPr>
          <a:xfrm>
            <a:off x="1077213" y="4246692"/>
            <a:ext cx="8430639" cy="1608008"/>
          </a:xfrm>
        </p:spPr>
        <p:txBody>
          <a:bodyPr anchor="b">
            <a:noAutofit/>
          </a:bodyPr>
          <a:lstStyle>
            <a:lvl1pPr marL="0" indent="0">
              <a:lnSpc>
                <a:spcPct val="100000"/>
              </a:lnSpc>
              <a:buNone/>
              <a:defRPr sz="2000">
                <a:solidFill>
                  <a:schemeClr val="tx1"/>
                </a:solidFill>
              </a:defRPr>
            </a:lvl1pPr>
            <a:lvl2pPr marL="228600" indent="0">
              <a:lnSpc>
                <a:spcPct val="100000"/>
              </a:lnSpc>
              <a:buNone/>
              <a:defRPr sz="2000">
                <a:solidFill>
                  <a:schemeClr val="tx1"/>
                </a:solidFill>
              </a:defRPr>
            </a:lvl2pPr>
            <a:lvl3pPr marL="457200" indent="0">
              <a:lnSpc>
                <a:spcPct val="100000"/>
              </a:lnSpc>
              <a:buNone/>
              <a:defRPr sz="2000">
                <a:solidFill>
                  <a:schemeClr val="tx1"/>
                </a:solidFill>
              </a:defRPr>
            </a:lvl3pPr>
            <a:lvl4pPr marL="685800" indent="0">
              <a:lnSpc>
                <a:spcPct val="100000"/>
              </a:lnSpc>
              <a:buNone/>
              <a:defRPr sz="2000">
                <a:solidFill>
                  <a:schemeClr val="tx1"/>
                </a:solidFill>
              </a:defRPr>
            </a:lvl4pPr>
            <a:lvl5pPr marL="914400" indent="0">
              <a:lnSpc>
                <a:spcPct val="100000"/>
              </a:lnSpc>
              <a:buNone/>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a:t>Sample Footer Text</a:t>
            </a:r>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043CF65F-0E21-48DE-8D75-4BF66A547E8E}" type="datetime1">
              <a:rPr lang="en-US" smtClean="0"/>
              <a:pPr/>
              <a:t>9/22/2025</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cxnSp>
        <p:nvCxnSpPr>
          <p:cNvPr id="3" name="Straight Connector 2">
            <a:extLst>
              <a:ext uri="{FF2B5EF4-FFF2-40B4-BE49-F238E27FC236}">
                <a16:creationId xmlns:a16="http://schemas.microsoft.com/office/drawing/2014/main" id="{FC829929-F774-AF4E-F1BE-2DA3C43D0DAC}"/>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101307"/>
      </p:ext>
    </p:extLst>
  </p:cSld>
  <p:clrMapOvr>
    <a:overrideClrMapping bg1="dk1" tx1="lt1" bg2="dk2" tx2="lt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clusion 3">
    <p:bg>
      <p:bgRef idx="1001">
        <a:schemeClr val="bg1"/>
      </p:bgRef>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CD39DEB-067C-9D79-3029-F27DEA1D48E1}"/>
              </a:ext>
            </a:extLst>
          </p:cNvPr>
          <p:cNvSpPr>
            <a:spLocks noGrp="1"/>
          </p:cNvSpPr>
          <p:nvPr>
            <p:ph type="title"/>
          </p:nvPr>
        </p:nvSpPr>
        <p:spPr>
          <a:xfrm>
            <a:off x="82296" y="64009"/>
            <a:ext cx="12015216" cy="3364989"/>
          </a:xfrm>
        </p:spPr>
        <p:txBody>
          <a:bodyPr anchor="t" anchorCtr="0">
            <a:noAutofit/>
          </a:bodyPr>
          <a:lstStyle>
            <a:lvl1pPr>
              <a:defRPr sz="8000" cap="all" baseline="0">
                <a:solidFill>
                  <a:schemeClr val="tx1"/>
                </a:solidFill>
              </a:defRPr>
            </a:lvl1pPr>
          </a:lstStyle>
          <a:p>
            <a:r>
              <a:rPr lang="en-US" dirty="0"/>
              <a:t>Click to edit Master title style</a:t>
            </a:r>
          </a:p>
        </p:txBody>
      </p:sp>
      <p:sp>
        <p:nvSpPr>
          <p:cNvPr id="8" name="Content Placeholder 6">
            <a:extLst>
              <a:ext uri="{FF2B5EF4-FFF2-40B4-BE49-F238E27FC236}">
                <a16:creationId xmlns:a16="http://schemas.microsoft.com/office/drawing/2014/main" id="{C06F55DC-E754-4B2B-C0AE-962C82565D0D}"/>
              </a:ext>
            </a:extLst>
          </p:cNvPr>
          <p:cNvSpPr>
            <a:spLocks noGrp="1"/>
          </p:cNvSpPr>
          <p:nvPr>
            <p:ph sz="quarter" idx="14"/>
          </p:nvPr>
        </p:nvSpPr>
        <p:spPr>
          <a:xfrm>
            <a:off x="4647304" y="3673928"/>
            <a:ext cx="6477896" cy="2180771"/>
          </a:xfrm>
        </p:spPr>
        <p:txBody>
          <a:bodyPr anchor="b">
            <a:noAutofit/>
          </a:bodyPr>
          <a:lstStyle>
            <a:lvl1pPr marL="0" indent="0" algn="r">
              <a:lnSpc>
                <a:spcPct val="100000"/>
              </a:lnSpc>
              <a:buNone/>
              <a:defRPr sz="2000">
                <a:solidFill>
                  <a:schemeClr val="tx1"/>
                </a:solidFill>
              </a:defRPr>
            </a:lvl1pPr>
            <a:lvl2pPr marL="228600" indent="0" algn="r">
              <a:lnSpc>
                <a:spcPct val="100000"/>
              </a:lnSpc>
              <a:buNone/>
              <a:defRPr sz="2000">
                <a:solidFill>
                  <a:schemeClr val="tx1"/>
                </a:solidFill>
              </a:defRPr>
            </a:lvl2pPr>
            <a:lvl3pPr marL="457200" indent="0" algn="r">
              <a:lnSpc>
                <a:spcPct val="100000"/>
              </a:lnSpc>
              <a:buNone/>
              <a:defRPr sz="2000">
                <a:solidFill>
                  <a:schemeClr val="tx1"/>
                </a:solidFill>
              </a:defRPr>
            </a:lvl3pPr>
            <a:lvl4pPr marL="685800" indent="0" algn="r">
              <a:lnSpc>
                <a:spcPct val="100000"/>
              </a:lnSpc>
              <a:buNone/>
              <a:defRPr sz="2000">
                <a:solidFill>
                  <a:schemeClr val="tx1"/>
                </a:solidFill>
              </a:defRPr>
            </a:lvl4pPr>
            <a:lvl5pPr marL="914400" indent="0" algn="r">
              <a:lnSpc>
                <a:spcPct val="100000"/>
              </a:lnSpc>
              <a:buNone/>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a:t>Sample Footer Text</a:t>
            </a:r>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043CF65F-0E21-48DE-8D75-4BF66A547E8E}" type="datetime1">
              <a:rPr lang="en-US" smtClean="0"/>
              <a:pPr/>
              <a:t>9/22/2025</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cxnSp>
        <p:nvCxnSpPr>
          <p:cNvPr id="7" name="Straight Connector 6">
            <a:extLst>
              <a:ext uri="{FF2B5EF4-FFF2-40B4-BE49-F238E27FC236}">
                <a16:creationId xmlns:a16="http://schemas.microsoft.com/office/drawing/2014/main" id="{23ED45B0-E181-14EB-63CB-0A76273817B5}"/>
              </a:ext>
              <a:ext uri="{C183D7F6-B498-43B3-948B-1728B52AA6E4}">
                <adec:decorative xmlns:adec="http://schemas.microsoft.com/office/drawing/2017/decorative" val="1"/>
              </a:ext>
            </a:extLst>
          </p:cNvPr>
          <p:cNvCxnSpPr>
            <a:cxnSpLocks/>
          </p:cNvCxnSpPr>
          <p:nvPr userDrawn="1"/>
        </p:nvCxnSpPr>
        <p:spPr>
          <a:xfrm>
            <a:off x="11387805" y="5749927"/>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521121"/>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5">
    <p:bg>
      <p:bgRef idx="1001">
        <a:schemeClr val="bg1"/>
      </p:bgRef>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F708609-7047-A87D-944D-1FAA546F3CE0}"/>
              </a:ext>
            </a:extLst>
          </p:cNvPr>
          <p:cNvSpPr>
            <a:spLocks noGrp="1"/>
          </p:cNvSpPr>
          <p:nvPr>
            <p:ph type="title"/>
          </p:nvPr>
        </p:nvSpPr>
        <p:spPr>
          <a:xfrm>
            <a:off x="82296" y="64007"/>
            <a:ext cx="12015216" cy="5120639"/>
          </a:xfrm>
        </p:spPr>
        <p:txBody>
          <a:bodyPr>
            <a:normAutofit/>
          </a:bodyPr>
          <a:lstStyle>
            <a:lvl1pPr>
              <a:defRPr sz="11500"/>
            </a:lvl1pPr>
          </a:lstStyle>
          <a:p>
            <a:r>
              <a:rPr lang="en-US"/>
              <a:t>Click to edit Master title style</a:t>
            </a:r>
          </a:p>
        </p:txBody>
      </p:sp>
      <p:sp>
        <p:nvSpPr>
          <p:cNvPr id="9" name="Subtitle 2">
            <a:extLst>
              <a:ext uri="{FF2B5EF4-FFF2-40B4-BE49-F238E27FC236}">
                <a16:creationId xmlns:a16="http://schemas.microsoft.com/office/drawing/2014/main" id="{83B55518-9256-4E26-0E87-88DBBA9A4404}"/>
              </a:ext>
            </a:extLst>
          </p:cNvPr>
          <p:cNvSpPr>
            <a:spLocks noGrp="1"/>
          </p:cNvSpPr>
          <p:nvPr>
            <p:ph type="subTitle" idx="1"/>
          </p:nvPr>
        </p:nvSpPr>
        <p:spPr>
          <a:xfrm>
            <a:off x="1088136" y="5348178"/>
            <a:ext cx="10037064" cy="566928"/>
          </a:xfrm>
        </p:spPr>
        <p:txBody>
          <a:bodyPr anchor="b" anchorCtr="0">
            <a:normAutofit/>
          </a:bodyPr>
          <a:lstStyle>
            <a:lvl1pPr marL="0" indent="0" algn="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011422A5-3076-413B-84CB-ED3BA4171CC0}"/>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4" name="Date Placeholder 3">
            <a:extLst>
              <a:ext uri="{FF2B5EF4-FFF2-40B4-BE49-F238E27FC236}">
                <a16:creationId xmlns:a16="http://schemas.microsoft.com/office/drawing/2014/main" id="{28E072EE-51B3-4C0C-A460-4684AB079301}"/>
              </a:ext>
            </a:extLst>
          </p:cNvPr>
          <p:cNvSpPr>
            <a:spLocks noGrp="1"/>
          </p:cNvSpPr>
          <p:nvPr>
            <p:ph type="dt" sz="half" idx="10"/>
          </p:nvPr>
        </p:nvSpPr>
        <p:spPr/>
        <p:txBody>
          <a:bodyPr/>
          <a:lstStyle>
            <a:lvl1pPr>
              <a:defRPr>
                <a:solidFill>
                  <a:schemeClr val="tx1"/>
                </a:solidFill>
              </a:defRPr>
            </a:lvl1pPr>
          </a:lstStyle>
          <a:p>
            <a:fld id="{2ABAD28B-DD56-4B56-883A-96608C765E28}" type="datetimeFigureOut">
              <a:rPr lang="en-US" smtClean="0"/>
              <a:pPr/>
              <a:t>9/22/2025</a:t>
            </a:fld>
            <a:endParaRPr lang="en-US" dirty="0"/>
          </a:p>
        </p:txBody>
      </p:sp>
      <p:sp>
        <p:nvSpPr>
          <p:cNvPr id="6" name="Slide Number Placeholder 5">
            <a:extLst>
              <a:ext uri="{FF2B5EF4-FFF2-40B4-BE49-F238E27FC236}">
                <a16:creationId xmlns:a16="http://schemas.microsoft.com/office/drawing/2014/main" id="{F5267C68-40D5-477E-9DBC-C28FD4B1142F}"/>
              </a:ext>
            </a:extLst>
          </p:cNvPr>
          <p:cNvSpPr>
            <a:spLocks noGrp="1"/>
          </p:cNvSpPr>
          <p:nvPr>
            <p:ph type="sldNum" sz="quarter" idx="12"/>
          </p:nvPr>
        </p:nvSpPr>
        <p:spPr/>
        <p:txBody>
          <a:bodyPr/>
          <a:lstStyle>
            <a:lvl1pPr>
              <a:defRPr>
                <a:solidFill>
                  <a:schemeClr val="tx1"/>
                </a:solidFill>
              </a:defRPr>
            </a:lvl1pPr>
          </a:lstStyle>
          <a:p>
            <a:fld id="{7DF5BAF5-ABAB-4575-8E56-D109A3D17F9F}" type="slidenum">
              <a:rPr lang="en-US" smtClean="0"/>
              <a:pPr/>
              <a:t>‹#›</a:t>
            </a:fld>
            <a:endParaRPr lang="en-US" dirty="0"/>
          </a:p>
        </p:txBody>
      </p:sp>
      <p:cxnSp>
        <p:nvCxnSpPr>
          <p:cNvPr id="8" name="Straight Connector 7">
            <a:extLst>
              <a:ext uri="{FF2B5EF4-FFF2-40B4-BE49-F238E27FC236}">
                <a16:creationId xmlns:a16="http://schemas.microsoft.com/office/drawing/2014/main" id="{C64158DF-756B-260C-69DA-D76C163B7274}"/>
              </a:ext>
              <a:ext uri="{C183D7F6-B498-43B3-948B-1728B52AA6E4}">
                <adec:decorative xmlns:adec="http://schemas.microsoft.com/office/drawing/2017/decorative" val="1"/>
              </a:ext>
            </a:extLst>
          </p:cNvPr>
          <p:cNvCxnSpPr>
            <a:cxnSpLocks/>
          </p:cNvCxnSpPr>
          <p:nvPr userDrawn="1"/>
        </p:nvCxnSpPr>
        <p:spPr>
          <a:xfrm>
            <a:off x="11387805" y="5749927"/>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861494"/>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6">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697EF66-DC3D-B2CA-7F76-8D8A7ED29968}"/>
              </a:ext>
            </a:extLst>
          </p:cNvPr>
          <p:cNvSpPr>
            <a:spLocks noGrp="1"/>
          </p:cNvSpPr>
          <p:nvPr>
            <p:ph type="title"/>
          </p:nvPr>
        </p:nvSpPr>
        <p:spPr>
          <a:xfrm>
            <a:off x="82296" y="64008"/>
            <a:ext cx="8229600" cy="2621154"/>
          </a:xfrm>
        </p:spPr>
        <p:txBody>
          <a:bodyPr>
            <a:noAutofit/>
          </a:bodyPr>
          <a:lstStyle>
            <a:lvl1pPr>
              <a:defRPr sz="6000"/>
            </a:lvl1pPr>
          </a:lstStyle>
          <a:p>
            <a:r>
              <a:rPr lang="en-US"/>
              <a:t>Click to edit Master title style</a:t>
            </a:r>
          </a:p>
        </p:txBody>
      </p:sp>
      <p:sp>
        <p:nvSpPr>
          <p:cNvPr id="13" name="Subtitle 2">
            <a:extLst>
              <a:ext uri="{FF2B5EF4-FFF2-40B4-BE49-F238E27FC236}">
                <a16:creationId xmlns:a16="http://schemas.microsoft.com/office/drawing/2014/main" id="{0F2A94AC-5C1C-CE45-09E9-C80B1B71FA27}"/>
              </a:ext>
            </a:extLst>
          </p:cNvPr>
          <p:cNvSpPr>
            <a:spLocks noGrp="1"/>
          </p:cNvSpPr>
          <p:nvPr>
            <p:ph type="subTitle" idx="1"/>
          </p:nvPr>
        </p:nvSpPr>
        <p:spPr>
          <a:xfrm>
            <a:off x="3513954" y="4431379"/>
            <a:ext cx="7611246" cy="1465254"/>
          </a:xfrm>
        </p:spPr>
        <p:txBody>
          <a:bodyPr anchor="b" anchorCtr="0">
            <a:normAutofit/>
          </a:bodyPr>
          <a:lstStyle>
            <a:lvl1pPr marL="0" indent="0" algn="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6B19A73-9EF0-435E-951F-A4ACE59FBD85}" type="datetime1">
              <a:rPr lang="en-US" smtClean="0"/>
              <a:t>9/22/2025</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8" name="Straight Connector 7">
            <a:extLst>
              <a:ext uri="{FF2B5EF4-FFF2-40B4-BE49-F238E27FC236}">
                <a16:creationId xmlns:a16="http://schemas.microsoft.com/office/drawing/2014/main" id="{C2E6B14D-48CB-3652-5FBF-557B0DB0C006}"/>
              </a:ext>
              <a:ext uri="{C183D7F6-B498-43B3-948B-1728B52AA6E4}">
                <adec:decorative xmlns:adec="http://schemas.microsoft.com/office/drawing/2017/decorative" val="1"/>
              </a:ext>
            </a:extLst>
          </p:cNvPr>
          <p:cNvCxnSpPr>
            <a:cxnSpLocks/>
          </p:cNvCxnSpPr>
          <p:nvPr/>
        </p:nvCxnSpPr>
        <p:spPr>
          <a:xfrm>
            <a:off x="11387805" y="5715292"/>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518811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087847" y="4676177"/>
            <a:ext cx="10835639" cy="1319510"/>
          </a:xfrm>
        </p:spPr>
        <p:txBody>
          <a:bodyPr vert="horz" lIns="91440" tIns="45720" rIns="91440" bIns="45720" rtlCol="0" anchor="b">
            <a:noAutofit/>
          </a:bodyPr>
          <a:lstStyle>
            <a:lvl1pPr>
              <a:defRPr lang="en-US" sz="5400" dirty="0"/>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087847" y="6065134"/>
            <a:ext cx="10835639" cy="373766"/>
          </a:xfrm>
        </p:spPr>
        <p:txBody>
          <a:bodyPr vert="horz" lIns="91440" tIns="45720" rIns="91440" bIns="45720" rtlCol="0" anchor="b">
            <a:noAutofit/>
          </a:bodyPr>
          <a:lstStyle>
            <a:lvl1pPr marL="0" indent="0">
              <a:spcBef>
                <a:spcPts val="0"/>
              </a:spcBef>
              <a:buNone/>
              <a:defRPr lang="en-US" sz="2000" dirty="0"/>
            </a:lvl1pPr>
          </a:lstStyle>
          <a:p>
            <a:pPr lvl="0"/>
            <a:r>
              <a:rPr lang="en-US" dirty="0"/>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hasCustomPrompt="1"/>
          </p:nvPr>
        </p:nvSpPr>
        <p:spPr>
          <a:xfrm>
            <a:off x="0" y="1"/>
            <a:ext cx="12191999" cy="4467828"/>
          </a:xfrm>
          <a:blipFill dpi="0" rotWithShape="1">
            <a:blip r:embed="rId2">
              <a:alphaModFix amt="60000"/>
            </a:blip>
            <a:srcRect/>
            <a:stretch>
              <a:fillRect/>
            </a:stretch>
          </a:blipFill>
        </p:spPr>
        <p:txBody>
          <a:bodyPr/>
          <a:lstStyle>
            <a:lvl1pPr marL="0" indent="0">
              <a:buNone/>
              <a:defRPr/>
            </a:lvl1pPr>
          </a:lstStyle>
          <a:p>
            <a:r>
              <a:rPr lang="en-US" dirty="0"/>
              <a:t> </a:t>
            </a:r>
          </a:p>
        </p:txBody>
      </p:sp>
      <p:cxnSp>
        <p:nvCxnSpPr>
          <p:cNvPr id="4" name="Straight Connector 3">
            <a:extLst>
              <a:ext uri="{FF2B5EF4-FFF2-40B4-BE49-F238E27FC236}">
                <a16:creationId xmlns:a16="http://schemas.microsoft.com/office/drawing/2014/main" id="{A7765164-0D02-5316-1845-119CB011190B}"/>
              </a:ext>
              <a:ext uri="{C183D7F6-B498-43B3-948B-1728B52AA6E4}">
                <adec:decorative xmlns:adec="http://schemas.microsoft.com/office/drawing/2017/decorative" val="1"/>
              </a:ext>
            </a:extLst>
          </p:cNvPr>
          <p:cNvCxnSpPr>
            <a:cxnSpLocks/>
          </p:cNvCxnSpPr>
          <p:nvPr userDrawn="1"/>
        </p:nvCxnSpPr>
        <p:spPr>
          <a:xfrm>
            <a:off x="0" y="5715000"/>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2DFA2081-8ED6-0719-D0B6-2818D6019332}"/>
              </a:ext>
            </a:extLst>
          </p:cNvPr>
          <p:cNvSpPr>
            <a:spLocks noGrp="1"/>
          </p:cNvSpPr>
          <p:nvPr>
            <p:ph type="ftr" sz="quarter" idx="15"/>
          </p:nvPr>
        </p:nvSpPr>
        <p:spPr/>
        <p:txBody>
          <a:bodyPr/>
          <a:lstStyle/>
          <a:p>
            <a:endParaRPr lang="en-US" dirty="0"/>
          </a:p>
        </p:txBody>
      </p:sp>
      <p:sp>
        <p:nvSpPr>
          <p:cNvPr id="5" name="Date Placeholder 4">
            <a:extLst>
              <a:ext uri="{FF2B5EF4-FFF2-40B4-BE49-F238E27FC236}">
                <a16:creationId xmlns:a16="http://schemas.microsoft.com/office/drawing/2014/main" id="{9A51F47A-9B8B-A343-2C56-110E21331AE3}"/>
              </a:ext>
            </a:extLst>
          </p:cNvPr>
          <p:cNvSpPr>
            <a:spLocks noGrp="1"/>
          </p:cNvSpPr>
          <p:nvPr>
            <p:ph type="dt" sz="half" idx="14"/>
          </p:nvPr>
        </p:nvSpPr>
        <p:spPr/>
        <p:txBody>
          <a:bodyPr/>
          <a:lstStyle/>
          <a:p>
            <a:fld id="{2ABAD28B-DD56-4B56-883A-96608C765E28}" type="datetimeFigureOut">
              <a:rPr lang="en-US" smtClean="0"/>
              <a:pPr/>
              <a:t>9/22/2025</a:t>
            </a:fld>
            <a:endParaRPr lang="en-US" dirty="0"/>
          </a:p>
        </p:txBody>
      </p:sp>
      <p:sp>
        <p:nvSpPr>
          <p:cNvPr id="10" name="Slide Number Placeholder 9">
            <a:extLst>
              <a:ext uri="{FF2B5EF4-FFF2-40B4-BE49-F238E27FC236}">
                <a16:creationId xmlns:a16="http://schemas.microsoft.com/office/drawing/2014/main" id="{F259CCC4-FA9E-2074-3142-5EBA62F91B25}"/>
              </a:ext>
            </a:extLst>
          </p:cNvPr>
          <p:cNvSpPr>
            <a:spLocks noGrp="1"/>
          </p:cNvSpPr>
          <p:nvPr>
            <p:ph type="sldNum" sz="quarter" idx="16"/>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191457646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208905" y="284481"/>
            <a:ext cx="4244009" cy="4320310"/>
          </a:xfrm>
        </p:spPr>
        <p:txBody>
          <a:bodyPr vert="horz" lIns="91440" tIns="45720" rIns="91440" bIns="45720" rtlCol="0" anchor="t">
            <a:normAutofit/>
          </a:bodyPr>
          <a:lstStyle>
            <a:lvl1pPr>
              <a:defRPr lang="en-US" sz="3600" dirty="0"/>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208905" y="4827642"/>
            <a:ext cx="3916294" cy="1033669"/>
          </a:xfrm>
        </p:spPr>
        <p:txBody>
          <a:bodyPr vert="horz" lIns="91440" tIns="45720" rIns="91440" bIns="45720" rtlCol="0" anchor="b">
            <a:normAutofit/>
          </a:bodyPr>
          <a:lstStyle>
            <a:lvl1pPr marL="0" indent="0">
              <a:lnSpc>
                <a:spcPct val="100000"/>
              </a:lnSpc>
              <a:spcBef>
                <a:spcPts val="0"/>
              </a:spcBef>
              <a:buNone/>
              <a:defRPr lang="en-US" sz="2000" dirty="0"/>
            </a:lvl1pPr>
          </a:lstStyle>
          <a:p>
            <a:pPr lvl="0"/>
            <a:r>
              <a:rPr lang="en-US"/>
              <a:t>Click to edit Master subtitle style</a:t>
            </a:r>
            <a:endParaRPr lang="en-US" dirty="0"/>
          </a:p>
        </p:txBody>
      </p:sp>
      <p:sp>
        <p:nvSpPr>
          <p:cNvPr id="14" name="Picture Placeholder 13">
            <a:extLst>
              <a:ext uri="{FF2B5EF4-FFF2-40B4-BE49-F238E27FC236}">
                <a16:creationId xmlns:a16="http://schemas.microsoft.com/office/drawing/2014/main" id="{51A639AF-317A-79DF-3175-64C726EA3189}"/>
              </a:ext>
            </a:extLst>
          </p:cNvPr>
          <p:cNvSpPr>
            <a:spLocks noGrp="1"/>
          </p:cNvSpPr>
          <p:nvPr>
            <p:ph type="pic" sz="quarter" idx="14" hasCustomPrompt="1"/>
          </p:nvPr>
        </p:nvSpPr>
        <p:spPr>
          <a:xfrm>
            <a:off x="0" y="0"/>
            <a:ext cx="6967075" cy="6858000"/>
          </a:xfrm>
          <a:custGeom>
            <a:avLst/>
            <a:gdLst>
              <a:gd name="connsiteX0" fmla="*/ 0 w 7195675"/>
              <a:gd name="connsiteY0" fmla="*/ 0 h 6858000"/>
              <a:gd name="connsiteX1" fmla="*/ 7195675 w 7195675"/>
              <a:gd name="connsiteY1" fmla="*/ 0 h 6858000"/>
              <a:gd name="connsiteX2" fmla="*/ 7195675 w 7195675"/>
              <a:gd name="connsiteY2" fmla="*/ 6858000 h 6858000"/>
              <a:gd name="connsiteX3" fmla="*/ 0 w 71956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195675" h="6858000">
                <a:moveTo>
                  <a:pt x="0" y="0"/>
                </a:moveTo>
                <a:lnTo>
                  <a:pt x="7195675" y="0"/>
                </a:lnTo>
                <a:lnTo>
                  <a:pt x="7195675" y="6858000"/>
                </a:lnTo>
                <a:lnTo>
                  <a:pt x="0" y="6858000"/>
                </a:ln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 </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7208906" y="6438900"/>
            <a:ext cx="2351783" cy="419100"/>
          </a:xfrm>
        </p:spPr>
        <p:txBody>
          <a:bodyPr/>
          <a:lstStyle/>
          <a:p>
            <a:r>
              <a:rPr lang="en-US"/>
              <a:t>Sample Footer Text</a:t>
            </a:r>
            <a:endParaRPr lang="en-US" dirty="0"/>
          </a:p>
        </p:txBody>
      </p:sp>
      <p:sp>
        <p:nvSpPr>
          <p:cNvPr id="8" name="Date Placeholder 4">
            <a:extLst>
              <a:ext uri="{FF2B5EF4-FFF2-40B4-BE49-F238E27FC236}">
                <a16:creationId xmlns:a16="http://schemas.microsoft.com/office/drawing/2014/main" id="{80C9AB94-8F6E-3F2E-B012-AADB80E54860}"/>
              </a:ext>
            </a:extLst>
          </p:cNvPr>
          <p:cNvSpPr>
            <a:spLocks noGrp="1"/>
          </p:cNvSpPr>
          <p:nvPr>
            <p:ph type="dt" sz="half" idx="15"/>
          </p:nvPr>
        </p:nvSpPr>
        <p:spPr>
          <a:xfrm>
            <a:off x="9650896" y="6438900"/>
            <a:ext cx="864704" cy="419100"/>
          </a:xfrm>
        </p:spPr>
        <p:txBody>
          <a:bodyPr/>
          <a:lstStyle/>
          <a:p>
            <a:fld id="{2ABAD28B-DD56-4B56-883A-96608C765E28}" type="datetimeFigureOut">
              <a:rPr lang="en-US" smtClean="0"/>
              <a:pPr/>
              <a:t>9/22/2025</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0523764" y="6438900"/>
            <a:ext cx="601436" cy="419100"/>
          </a:xfrm>
        </p:spPr>
        <p:txBody>
          <a:bodyPr/>
          <a:lstStyle/>
          <a:p>
            <a:fld id="{AEAA3239-9EA4-4A65-A281-97F994456D9F}" type="slidenum">
              <a:rPr lang="en-US" smtClean="0"/>
              <a:t>‹#›</a:t>
            </a:fld>
            <a:endParaRPr lang="en-US"/>
          </a:p>
        </p:txBody>
      </p:sp>
      <p:cxnSp>
        <p:nvCxnSpPr>
          <p:cNvPr id="7" name="Straight Connector 6">
            <a:extLst>
              <a:ext uri="{FF2B5EF4-FFF2-40B4-BE49-F238E27FC236}">
                <a16:creationId xmlns:a16="http://schemas.microsoft.com/office/drawing/2014/main" id="{2BA6CE1C-3B05-36AC-25B7-6050ED0CBE18}"/>
              </a:ext>
              <a:ext uri="{C183D7F6-B498-43B3-948B-1728B52AA6E4}">
                <adec:decorative xmlns:adec="http://schemas.microsoft.com/office/drawing/2017/decorative" val="1"/>
              </a:ext>
            </a:extLst>
          </p:cNvPr>
          <p:cNvCxnSpPr>
            <a:cxnSpLocks/>
          </p:cNvCxnSpPr>
          <p:nvPr userDrawn="1"/>
        </p:nvCxnSpPr>
        <p:spPr>
          <a:xfrm>
            <a:off x="11387805" y="5715292"/>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0093579"/>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4438DC-3CEE-4170-9B1C-BAC05CD8C3B5}"/>
              </a:ext>
            </a:extLst>
          </p:cNvPr>
          <p:cNvSpPr>
            <a:spLocks noGrp="1"/>
          </p:cNvSpPr>
          <p:nvPr>
            <p:ph type="title"/>
          </p:nvPr>
        </p:nvSpPr>
        <p:spPr>
          <a:xfrm>
            <a:off x="1088136" y="1090245"/>
            <a:ext cx="9922764" cy="935982"/>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C19D24-DCBE-47F9-8B85-8A118B02B3C9}"/>
              </a:ext>
            </a:extLst>
          </p:cNvPr>
          <p:cNvSpPr>
            <a:spLocks noGrp="1"/>
          </p:cNvSpPr>
          <p:nvPr>
            <p:ph type="body" idx="1"/>
          </p:nvPr>
        </p:nvSpPr>
        <p:spPr>
          <a:xfrm>
            <a:off x="1088136" y="2119745"/>
            <a:ext cx="9922764" cy="416675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FD1D5844-8163-4D82-BEFC-BC2D8D511B7E}"/>
              </a:ext>
            </a:extLst>
          </p:cNvPr>
          <p:cNvSpPr>
            <a:spLocks noGrp="1"/>
          </p:cNvSpPr>
          <p:nvPr>
            <p:ph type="ftr" sz="quarter" idx="3"/>
          </p:nvPr>
        </p:nvSpPr>
        <p:spPr>
          <a:xfrm>
            <a:off x="1088136" y="6438900"/>
            <a:ext cx="8562760" cy="419100"/>
          </a:xfrm>
          <a:prstGeom prst="rect">
            <a:avLst/>
          </a:prstGeom>
        </p:spPr>
        <p:txBody>
          <a:bodyPr vert="horz" lIns="91440" tIns="45720" rIns="91440" bIns="45720" rtlCol="0" anchor="ctr"/>
          <a:lstStyle>
            <a:lvl1pPr algn="l" rtl="0">
              <a:defRPr sz="900">
                <a:solidFill>
                  <a:schemeClr val="tx1"/>
                </a:solidFill>
              </a:defRPr>
            </a:lvl1pPr>
          </a:lstStyle>
          <a:p>
            <a:endParaRPr lang="en-US" dirty="0"/>
          </a:p>
        </p:txBody>
      </p:sp>
      <p:sp>
        <p:nvSpPr>
          <p:cNvPr id="4" name="Date Placeholder 3">
            <a:extLst>
              <a:ext uri="{FF2B5EF4-FFF2-40B4-BE49-F238E27FC236}">
                <a16:creationId xmlns:a16="http://schemas.microsoft.com/office/drawing/2014/main" id="{334F5788-BDCE-49E2-80AE-31C739C6A0CE}"/>
              </a:ext>
            </a:extLst>
          </p:cNvPr>
          <p:cNvSpPr>
            <a:spLocks noGrp="1"/>
          </p:cNvSpPr>
          <p:nvPr>
            <p:ph type="dt" sz="half" idx="2"/>
          </p:nvPr>
        </p:nvSpPr>
        <p:spPr>
          <a:xfrm>
            <a:off x="9650896" y="6438900"/>
            <a:ext cx="864704" cy="419100"/>
          </a:xfrm>
          <a:prstGeom prst="rect">
            <a:avLst/>
          </a:prstGeom>
        </p:spPr>
        <p:txBody>
          <a:bodyPr vert="horz" lIns="91440" tIns="45720" rIns="91440" bIns="45720" rtlCol="0" anchor="ctr"/>
          <a:lstStyle>
            <a:lvl1pPr algn="l" rtl="0">
              <a:defRPr sz="900">
                <a:solidFill>
                  <a:schemeClr val="tx1"/>
                </a:solidFill>
              </a:defRPr>
            </a:lvl1pPr>
          </a:lstStyle>
          <a:p>
            <a:fld id="{2ABAD28B-DD56-4B56-883A-96608C765E28}" type="datetimeFigureOut">
              <a:rPr lang="en-US" smtClean="0"/>
              <a:pPr/>
              <a:t>9/22/2025</a:t>
            </a:fld>
            <a:endParaRPr lang="en-US" dirty="0"/>
          </a:p>
        </p:txBody>
      </p:sp>
      <p:sp>
        <p:nvSpPr>
          <p:cNvPr id="6" name="Slide Number Placeholder 5">
            <a:extLst>
              <a:ext uri="{FF2B5EF4-FFF2-40B4-BE49-F238E27FC236}">
                <a16:creationId xmlns:a16="http://schemas.microsoft.com/office/drawing/2014/main" id="{22698A50-C435-4220-82C6-C8D62A7C9EB0}"/>
              </a:ext>
            </a:extLst>
          </p:cNvPr>
          <p:cNvSpPr>
            <a:spLocks noGrp="1"/>
          </p:cNvSpPr>
          <p:nvPr>
            <p:ph type="sldNum" sz="quarter" idx="4"/>
          </p:nvPr>
        </p:nvSpPr>
        <p:spPr>
          <a:xfrm>
            <a:off x="10523764" y="6438900"/>
            <a:ext cx="601436" cy="419100"/>
          </a:xfrm>
          <a:prstGeom prst="rect">
            <a:avLst/>
          </a:prstGeom>
        </p:spPr>
        <p:txBody>
          <a:bodyPr vert="horz" lIns="91440" tIns="45720" rIns="91440" bIns="45720" rtlCol="0" anchor="ctr"/>
          <a:lstStyle>
            <a:lvl1pPr algn="r" rtl="0">
              <a:defRPr sz="900">
                <a:solidFill>
                  <a:schemeClr val="tx1"/>
                </a:solidFill>
              </a:defRPr>
            </a:lvl1p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2969869501"/>
      </p:ext>
    </p:extLst>
  </p:cSld>
  <p:clrMap bg1="lt1" tx1="dk1" bg2="lt2" tx2="dk2" accent1="accent1" accent2="accent2" accent3="accent3" accent4="accent4" accent5="accent5" accent6="accent6" hlink="hlink" folHlink="folHlink"/>
  <p:sldLayoutIdLst>
    <p:sldLayoutId id="2147483727" r:id="rId1"/>
    <p:sldLayoutId id="2147483730" r:id="rId2"/>
    <p:sldLayoutId id="2147483726" r:id="rId3"/>
    <p:sldLayoutId id="2147483737" r:id="rId4"/>
    <p:sldLayoutId id="2147483728" r:id="rId5"/>
    <p:sldLayoutId id="2147483729" r:id="rId6"/>
    <p:sldLayoutId id="2147483738" r:id="rId7"/>
    <p:sldLayoutId id="2147483789" r:id="rId8"/>
    <p:sldLayoutId id="2147483818" r:id="rId9"/>
    <p:sldLayoutId id="2147483819" r:id="rId10"/>
    <p:sldLayoutId id="2147483820" r:id="rId11"/>
    <p:sldLayoutId id="2147483731" r:id="rId12"/>
    <p:sldLayoutId id="2147483743" r:id="rId13"/>
    <p:sldLayoutId id="2147483788" r:id="rId14"/>
    <p:sldLayoutId id="2147483792" r:id="rId15"/>
    <p:sldLayoutId id="2147483793" r:id="rId16"/>
    <p:sldLayoutId id="2147483794" r:id="rId17"/>
    <p:sldLayoutId id="2147483795" r:id="rId18"/>
    <p:sldLayoutId id="2147483796" r:id="rId19"/>
    <p:sldLayoutId id="2147483797" r:id="rId20"/>
    <p:sldLayoutId id="2147483816" r:id="rId21"/>
    <p:sldLayoutId id="2147483817" r:id="rId22"/>
    <p:sldLayoutId id="2147483814" r:id="rId23"/>
    <p:sldLayoutId id="2147483815" r:id="rId24"/>
    <p:sldLayoutId id="2147483812" r:id="rId25"/>
    <p:sldLayoutId id="2147483813" r:id="rId26"/>
    <p:sldLayoutId id="2147483811" r:id="rId27"/>
    <p:sldLayoutId id="2147483810" r:id="rId28"/>
    <p:sldLayoutId id="2147483809" r:id="rId29"/>
    <p:sldLayoutId id="2147483808" r:id="rId30"/>
    <p:sldLayoutId id="2147483807" r:id="rId31"/>
    <p:sldLayoutId id="2147483806" r:id="rId32"/>
    <p:sldLayoutId id="2147483805" r:id="rId33"/>
    <p:sldLayoutId id="2147483803" r:id="rId34"/>
    <p:sldLayoutId id="2147483804" r:id="rId35"/>
    <p:sldLayoutId id="2147483802" r:id="rId36"/>
    <p:sldLayoutId id="2147483801" r:id="rId37"/>
    <p:sldLayoutId id="2147483768" r:id="rId38"/>
    <p:sldLayoutId id="2147483769" r:id="rId39"/>
    <p:sldLayoutId id="2147483770" r:id="rId40"/>
    <p:sldLayoutId id="2147483771" r:id="rId41"/>
    <p:sldLayoutId id="2147483774" r:id="rId42"/>
    <p:sldLayoutId id="2147483800" r:id="rId43"/>
    <p:sldLayoutId id="2147483821" r:id="rId44"/>
    <p:sldLayoutId id="2147483775" r:id="rId45"/>
    <p:sldLayoutId id="2147483776" r:id="rId46"/>
    <p:sldLayoutId id="2147483778" r:id="rId47"/>
    <p:sldLayoutId id="2147483798" r:id="rId48"/>
    <p:sldLayoutId id="2147483799" r:id="rId49"/>
    <p:sldLayoutId id="2147483734" r:id="rId50"/>
    <p:sldLayoutId id="2147483782" r:id="rId51"/>
    <p:sldLayoutId id="2147483783" r:id="rId52"/>
    <p:sldLayoutId id="2147483784" r:id="rId53"/>
    <p:sldLayoutId id="2147483785" r:id="rId54"/>
    <p:sldLayoutId id="2147483786" r:id="rId55"/>
    <p:sldLayoutId id="2147483822" r:id="rId56"/>
  </p:sldLayoutIdLst>
  <p:txStyles>
    <p:titleStyle>
      <a:lvl1pPr algn="l" defTabSz="914400" rtl="0" eaLnBrk="1" latinLnBrk="0" hangingPunct="1">
        <a:lnSpc>
          <a:spcPct val="85000"/>
        </a:lnSpc>
        <a:spcBef>
          <a:spcPct val="0"/>
        </a:spcBef>
        <a:buNone/>
        <a:defRPr sz="3600" b="1" kern="1200" cap="all" baseline="0">
          <a:solidFill>
            <a:schemeClr val="tx1"/>
          </a:solidFill>
          <a:latin typeface="+mj-lt"/>
          <a:ea typeface="+mj-ea"/>
          <a:cs typeface="+mj-cs"/>
        </a:defRPr>
      </a:lvl1pPr>
    </p:titleStyle>
    <p:bodyStyle>
      <a:lvl1pPr marL="0" indent="0" algn="l" defTabSz="914400" rtl="0" eaLnBrk="1" latinLnBrk="0" hangingPunct="1">
        <a:lnSpc>
          <a:spcPct val="130000"/>
        </a:lnSpc>
        <a:spcBef>
          <a:spcPts val="0"/>
        </a:spcBef>
        <a:buFont typeface="Neue Haas Grotesk Text Pro" panose="020B0504020202020204" pitchFamily="34" charset="0"/>
        <a:buNone/>
        <a:defRPr sz="1600" kern="1200">
          <a:solidFill>
            <a:schemeClr val="tx1"/>
          </a:solidFill>
          <a:latin typeface="+mn-lt"/>
          <a:ea typeface="+mn-ea"/>
          <a:cs typeface="+mn-cs"/>
        </a:defRPr>
      </a:lvl1pPr>
      <a:lvl2pPr marL="502920" indent="-228600" algn="l" defTabSz="914400" rtl="0" eaLnBrk="1" latinLnBrk="0" hangingPunct="1">
        <a:lnSpc>
          <a:spcPct val="130000"/>
        </a:lnSpc>
        <a:spcBef>
          <a:spcPts val="0"/>
        </a:spcBef>
        <a:buFont typeface="Neue Haas Grotesk Text Pro" panose="020B0504020202020204" pitchFamily="34" charset="0"/>
        <a:buChar char="-"/>
        <a:defRPr sz="1600" kern="1200">
          <a:solidFill>
            <a:schemeClr val="tx1"/>
          </a:solidFill>
          <a:latin typeface="+mn-lt"/>
          <a:ea typeface="+mn-ea"/>
          <a:cs typeface="+mn-cs"/>
        </a:defRPr>
      </a:lvl2pPr>
      <a:lvl3pPr marL="731520" indent="-228600" algn="l" defTabSz="914400" rtl="0" eaLnBrk="1" latinLnBrk="0" hangingPunct="1">
        <a:lnSpc>
          <a:spcPct val="130000"/>
        </a:lnSpc>
        <a:spcBef>
          <a:spcPts val="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0"/>
        </a:spcBef>
        <a:buFont typeface="Neue Haas Grotesk Text Pro" panose="020B0504020202020204" pitchFamily="34" charset="0"/>
        <a:buChar char="-"/>
        <a:defRPr sz="1600" kern="1200">
          <a:solidFill>
            <a:schemeClr val="tx1"/>
          </a:solidFill>
          <a:latin typeface="+mn-lt"/>
          <a:ea typeface="+mn-ea"/>
          <a:cs typeface="+mn-cs"/>
        </a:defRPr>
      </a:lvl4pPr>
      <a:lvl5pPr marL="1280160" indent="-228600" algn="l" defTabSz="914400" rtl="0" eaLnBrk="1" latinLnBrk="0" hangingPunct="1">
        <a:lnSpc>
          <a:spcPct val="130000"/>
        </a:lnSpc>
        <a:spcBef>
          <a:spcPts val="0"/>
        </a:spcBef>
        <a:buFont typeface="Neue Haas Grotesk Text Pro" panose="020B05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pos="744">
          <p15:clr>
            <a:srgbClr val="F26B43"/>
          </p15:clr>
        </p15:guide>
        <p15:guide id="6" userDrawn="1">
          <p15:clr>
            <a:srgbClr val="F26B43"/>
          </p15:clr>
        </p15:guide>
        <p15:guide id="8" pos="6936">
          <p15:clr>
            <a:srgbClr val="F26B43"/>
          </p15:clr>
        </p15:guide>
        <p15:guide id="10" orient="horz" pos="720">
          <p15:clr>
            <a:srgbClr val="F26B43"/>
          </p15:clr>
        </p15:guide>
        <p15:guide id="14" pos="6624" userDrawn="1">
          <p15:clr>
            <a:srgbClr val="F26B43"/>
          </p15:clr>
        </p15:guide>
        <p15:guide id="22" orient="horz" pos="360">
          <p15:clr>
            <a:srgbClr val="F26B43"/>
          </p15:clr>
        </p15:guide>
        <p15:guide id="23" orient="horz" pos="3960" userDrawn="1">
          <p15:clr>
            <a:srgbClr val="F26B43"/>
          </p15:clr>
        </p15:guide>
        <p15:guide id="24" orient="horz" pos="2160" userDrawn="1">
          <p15:clr>
            <a:srgbClr val="F26B43"/>
          </p15:clr>
        </p15:guide>
        <p15:guide id="25" pos="7680" userDrawn="1">
          <p15:clr>
            <a:srgbClr val="F26B43"/>
          </p15:clr>
        </p15:guide>
        <p15:guide id="26" pos="3840" userDrawn="1">
          <p15:clr>
            <a:srgbClr val="F26B43"/>
          </p15:clr>
        </p15:guide>
        <p15:guide id="27" pos="6168" userDrawn="1">
          <p15:clr>
            <a:srgbClr val="F26B43"/>
          </p15:clr>
        </p15:guide>
        <p15:guide id="28" pos="672" userDrawn="1">
          <p15:clr>
            <a:srgbClr val="F26B43"/>
          </p15:clr>
        </p15:guide>
        <p15:guide id="29" pos="7008" userDrawn="1">
          <p15:clr>
            <a:srgbClr val="F26B43"/>
          </p15:clr>
        </p15:guide>
        <p15:guide id="30" orient="horz" pos="4056" userDrawn="1">
          <p15:clr>
            <a:srgbClr val="F26B43"/>
          </p15:clr>
        </p15:guide>
        <p15:guide id="31" orient="horz" pos="364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76EED-7307-4734-65C3-A6770F8CB87F}"/>
              </a:ext>
            </a:extLst>
          </p:cNvPr>
          <p:cNvSpPr>
            <a:spLocks noGrp="1"/>
          </p:cNvSpPr>
          <p:nvPr>
            <p:ph type="title"/>
          </p:nvPr>
        </p:nvSpPr>
        <p:spPr>
          <a:xfrm>
            <a:off x="1088136" y="1689380"/>
            <a:ext cx="7876287" cy="3614139"/>
          </a:xfrm>
        </p:spPr>
        <p:txBody>
          <a:bodyPr anchor="b">
            <a:normAutofit/>
          </a:bodyPr>
          <a:lstStyle/>
          <a:p>
            <a:r>
              <a:rPr lang="en-US"/>
              <a:t>Vegetable Price Prediction Project</a:t>
            </a:r>
          </a:p>
        </p:txBody>
      </p:sp>
      <p:sp>
        <p:nvSpPr>
          <p:cNvPr id="3" name="Subtitle 2">
            <a:extLst>
              <a:ext uri="{FF2B5EF4-FFF2-40B4-BE49-F238E27FC236}">
                <a16:creationId xmlns:a16="http://schemas.microsoft.com/office/drawing/2014/main" id="{E081E191-D999-FE54-345C-D7E0AF93CA41}"/>
              </a:ext>
            </a:extLst>
          </p:cNvPr>
          <p:cNvSpPr>
            <a:spLocks noGrp="1"/>
          </p:cNvSpPr>
          <p:nvPr>
            <p:ph type="subTitle" idx="1"/>
          </p:nvPr>
        </p:nvSpPr>
        <p:spPr>
          <a:xfrm>
            <a:off x="1088136" y="5306113"/>
            <a:ext cx="7375466" cy="1012390"/>
          </a:xfrm>
        </p:spPr>
        <p:txBody>
          <a:bodyPr anchor="t">
            <a:normAutofit/>
          </a:bodyPr>
          <a:lstStyle/>
          <a:p>
            <a:pPr>
              <a:spcAft>
                <a:spcPts val="600"/>
              </a:spcAft>
            </a:pPr>
            <a:r>
              <a:rPr lang="en-US"/>
              <a:t>Forecasting vegetable market prices using data analysis</a:t>
            </a:r>
          </a:p>
        </p:txBody>
      </p:sp>
    </p:spTree>
    <p:extLst>
      <p:ext uri="{BB962C8B-B14F-4D97-AF65-F5344CB8AC3E}">
        <p14:creationId xmlns:p14="http://schemas.microsoft.com/office/powerpoint/2010/main" val="2482253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5E2DF-7DF7-874D-A1B6-6C2A0B7B981C}"/>
              </a:ext>
            </a:extLst>
          </p:cNvPr>
          <p:cNvSpPr>
            <a:spLocks noGrp="1"/>
          </p:cNvSpPr>
          <p:nvPr>
            <p:ph type="title"/>
          </p:nvPr>
        </p:nvSpPr>
        <p:spPr>
          <a:xfrm>
            <a:off x="1088136" y="1090244"/>
            <a:ext cx="10037064" cy="5159257"/>
          </a:xfrm>
        </p:spPr>
        <p:txBody>
          <a:bodyPr anchor="t">
            <a:normAutofit/>
          </a:bodyPr>
          <a:lstStyle/>
          <a:p>
            <a:r>
              <a:rPr lang="en-US"/>
              <a:t>Evaluation and Validation</a:t>
            </a:r>
          </a:p>
        </p:txBody>
      </p:sp>
    </p:spTree>
    <p:extLst>
      <p:ext uri="{BB962C8B-B14F-4D97-AF65-F5344CB8AC3E}">
        <p14:creationId xmlns:p14="http://schemas.microsoft.com/office/powerpoint/2010/main" val="37897908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51296-FCB0-59A6-E60A-9144CCBC2734}"/>
              </a:ext>
            </a:extLst>
          </p:cNvPr>
          <p:cNvSpPr>
            <a:spLocks noGrp="1"/>
          </p:cNvSpPr>
          <p:nvPr>
            <p:ph type="title"/>
          </p:nvPr>
        </p:nvSpPr>
        <p:spPr>
          <a:xfrm>
            <a:off x="7311355" y="1111101"/>
            <a:ext cx="3813845" cy="1493861"/>
          </a:xfrm>
        </p:spPr>
        <p:txBody>
          <a:bodyPr anchor="t">
            <a:normAutofit/>
          </a:bodyPr>
          <a:lstStyle/>
          <a:p>
            <a:r>
              <a:rPr lang="en-US" sz="2500"/>
              <a:t>Performance Metrics and Cross-Validation</a:t>
            </a:r>
          </a:p>
        </p:txBody>
      </p:sp>
      <p:pic>
        <p:nvPicPr>
          <p:cNvPr id="5" name="Content Placeholder 4" descr="Internet of Things Concept">
            <a:extLst>
              <a:ext uri="{FF2B5EF4-FFF2-40B4-BE49-F238E27FC236}">
                <a16:creationId xmlns:a16="http://schemas.microsoft.com/office/drawing/2014/main" id="{E87027C6-379C-4198-A279-F295D4FB6CF8}"/>
              </a:ext>
            </a:extLst>
          </p:cNvPr>
          <p:cNvPicPr>
            <a:picLocks noGrp="1" noChangeAspect="1"/>
          </p:cNvPicPr>
          <p:nvPr>
            <p:ph type="pic" sz="quarter" idx="13"/>
          </p:nvPr>
        </p:nvPicPr>
        <p:blipFill>
          <a:blip r:embed="rId3"/>
          <a:srcRect l="11269" r="20600" b="-1"/>
          <a:stretch>
            <a:fillRect/>
          </a:stretch>
        </p:blipFill>
        <p:spPr>
          <a:xfrm>
            <a:off x="12192" y="10"/>
            <a:ext cx="6999768" cy="6857990"/>
          </a:xfrm>
          <a:prstGeom prst="rect">
            <a:avLst/>
          </a:prstGeom>
          <a:noFill/>
        </p:spPr>
      </p:pic>
      <p:sp>
        <p:nvSpPr>
          <p:cNvPr id="4" name="Content Placeholder 3">
            <a:extLst>
              <a:ext uri="{FF2B5EF4-FFF2-40B4-BE49-F238E27FC236}">
                <a16:creationId xmlns:a16="http://schemas.microsoft.com/office/drawing/2014/main" id="{3D1C9E20-07F6-77EA-37BA-1D3B7BCE1CC3}"/>
              </a:ext>
            </a:extLst>
          </p:cNvPr>
          <p:cNvSpPr>
            <a:spLocks noGrp="1"/>
          </p:cNvSpPr>
          <p:nvPr>
            <p:ph sz="quarter" idx="18"/>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311355" y="2700671"/>
            <a:ext cx="3813846" cy="3585830"/>
          </a:xfrm>
        </p:spPr>
        <p:txBody>
          <a:bodyPr>
            <a:normAutofit/>
          </a:bodyPr>
          <a:lstStyle/>
          <a:p>
            <a:pPr marL="0" indent="0">
              <a:spcBef>
                <a:spcPts val="2500"/>
              </a:spcBef>
              <a:spcAft>
                <a:spcPts val="600"/>
              </a:spcAft>
              <a:buFont typeface="Arial" panose="020B0604020202020204" pitchFamily="34" charset="0"/>
              <a:buNone/>
            </a:pPr>
            <a:r>
              <a:rPr lang="en-US" sz="1300" b="1"/>
              <a:t>Model Performance Metrics</a:t>
            </a:r>
          </a:p>
          <a:p>
            <a:pPr marL="0" lvl="1" indent="0">
              <a:spcAft>
                <a:spcPts val="600"/>
              </a:spcAft>
              <a:buFont typeface="Arial" panose="020B0604020202020204" pitchFamily="34" charset="0"/>
              <a:buNone/>
            </a:pPr>
            <a:r>
              <a:rPr lang="en-US" sz="1300"/>
              <a:t>Model accuracy was evaluated using RMSE and R-squared to measure prediction quality and variance explained.</a:t>
            </a:r>
          </a:p>
          <a:p>
            <a:pPr marL="0" indent="0">
              <a:spcBef>
                <a:spcPts val="2500"/>
              </a:spcBef>
              <a:spcAft>
                <a:spcPts val="600"/>
              </a:spcAft>
              <a:buFont typeface="Arial" panose="020B0604020202020204" pitchFamily="34" charset="0"/>
              <a:buNone/>
            </a:pPr>
            <a:r>
              <a:rPr lang="en-US" sz="1300" b="1"/>
              <a:t>Comparison of Models</a:t>
            </a:r>
          </a:p>
          <a:p>
            <a:pPr marL="0" lvl="1" indent="0">
              <a:spcAft>
                <a:spcPts val="600"/>
              </a:spcAft>
              <a:buFont typeface="Arial" panose="020B0604020202020204" pitchFamily="34" charset="0"/>
              <a:buNone/>
            </a:pPr>
            <a:r>
              <a:rPr lang="en-US" sz="1300"/>
              <a:t>Random Forest showed perfect predictions, outperforming Linear Regression and Gradient Boosting in test results.</a:t>
            </a:r>
          </a:p>
          <a:p>
            <a:pPr marL="0" indent="0">
              <a:spcBef>
                <a:spcPts val="2500"/>
              </a:spcBef>
              <a:spcAft>
                <a:spcPts val="600"/>
              </a:spcAft>
              <a:buFont typeface="Arial" panose="020B0604020202020204" pitchFamily="34" charset="0"/>
              <a:buNone/>
            </a:pPr>
            <a:r>
              <a:rPr lang="en-US" sz="1300" b="1"/>
              <a:t>Cross-Validation Technique</a:t>
            </a:r>
          </a:p>
          <a:p>
            <a:pPr marL="0" lvl="1" indent="0">
              <a:spcAft>
                <a:spcPts val="600"/>
              </a:spcAft>
              <a:buFont typeface="Arial" panose="020B0604020202020204" pitchFamily="34" charset="0"/>
              <a:buNone/>
            </a:pPr>
            <a:r>
              <a:rPr lang="en-US" sz="1300"/>
              <a:t>Five-fold cross-validation ensured model stability and minimized overfitting during performance assessment.</a:t>
            </a:r>
          </a:p>
        </p:txBody>
      </p:sp>
    </p:spTree>
    <p:extLst>
      <p:ext uri="{BB962C8B-B14F-4D97-AF65-F5344CB8AC3E}">
        <p14:creationId xmlns:p14="http://schemas.microsoft.com/office/powerpoint/2010/main" val="2668601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A2833-4621-D42C-D40E-D14DB5B02AEC}"/>
              </a:ext>
            </a:extLst>
          </p:cNvPr>
          <p:cNvSpPr>
            <a:spLocks noGrp="1"/>
          </p:cNvSpPr>
          <p:nvPr>
            <p:ph type="title"/>
          </p:nvPr>
        </p:nvSpPr>
        <p:spPr>
          <a:xfrm>
            <a:off x="1088136" y="1090244"/>
            <a:ext cx="10037064" cy="5159257"/>
          </a:xfrm>
        </p:spPr>
        <p:txBody>
          <a:bodyPr anchor="t">
            <a:normAutofit/>
          </a:bodyPr>
          <a:lstStyle/>
          <a:p>
            <a:r>
              <a:rPr lang="en-US"/>
              <a:t>Final Model</a:t>
            </a:r>
          </a:p>
        </p:txBody>
      </p:sp>
    </p:spTree>
    <p:extLst>
      <p:ext uri="{BB962C8B-B14F-4D97-AF65-F5344CB8AC3E}">
        <p14:creationId xmlns:p14="http://schemas.microsoft.com/office/powerpoint/2010/main" val="58331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F20EF-BAD3-B85D-F1B0-7713AAC983C6}"/>
              </a:ext>
            </a:extLst>
          </p:cNvPr>
          <p:cNvSpPr>
            <a:spLocks noGrp="1"/>
          </p:cNvSpPr>
          <p:nvPr>
            <p:ph type="title"/>
          </p:nvPr>
        </p:nvSpPr>
        <p:spPr>
          <a:xfrm>
            <a:off x="6386751" y="1115736"/>
            <a:ext cx="4738450" cy="1283986"/>
          </a:xfrm>
        </p:spPr>
        <p:txBody>
          <a:bodyPr anchor="t">
            <a:normAutofit/>
          </a:bodyPr>
          <a:lstStyle/>
          <a:p>
            <a:r>
              <a:rPr lang="en-US" sz="2800"/>
              <a:t>Best Model Selection and Justification</a:t>
            </a:r>
          </a:p>
        </p:txBody>
      </p:sp>
      <p:pic>
        <p:nvPicPr>
          <p:cNvPr id="5" name="Content Placeholder 4" descr="The invisible hand draws border the entrance to the Italy.">
            <a:extLst>
              <a:ext uri="{FF2B5EF4-FFF2-40B4-BE49-F238E27FC236}">
                <a16:creationId xmlns:a16="http://schemas.microsoft.com/office/drawing/2014/main" id="{24272B33-97AD-412C-AE60-B2A48D2F3F82}"/>
              </a:ext>
            </a:extLst>
          </p:cNvPr>
          <p:cNvPicPr>
            <a:picLocks noGrp="1" noChangeAspect="1"/>
          </p:cNvPicPr>
          <p:nvPr>
            <p:ph type="pic" sz="quarter" idx="13"/>
          </p:nvPr>
        </p:nvPicPr>
        <p:blipFill>
          <a:blip r:embed="rId3"/>
          <a:srcRect l="18327" r="22562"/>
          <a:stretch>
            <a:fillRect/>
          </a:stretch>
        </p:blipFill>
        <p:spPr>
          <a:xfrm>
            <a:off x="20" y="10"/>
            <a:ext cx="6095980" cy="6857990"/>
          </a:xfrm>
          <a:prstGeom prst="rect">
            <a:avLst/>
          </a:prstGeom>
          <a:noFill/>
        </p:spPr>
      </p:pic>
      <p:sp>
        <p:nvSpPr>
          <p:cNvPr id="4" name="Content Placeholder 3">
            <a:extLst>
              <a:ext uri="{FF2B5EF4-FFF2-40B4-BE49-F238E27FC236}">
                <a16:creationId xmlns:a16="http://schemas.microsoft.com/office/drawing/2014/main" id="{F2185949-134A-7DF8-A9E8-C66673387921}"/>
              </a:ext>
            </a:extLst>
          </p:cNvPr>
          <p:cNvSpPr>
            <a:spLocks noGrp="1"/>
          </p:cNvSpPr>
          <p:nvPr>
            <p:ph sz="quarter" idx="15"/>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386751" y="2552124"/>
            <a:ext cx="4738450" cy="3734376"/>
          </a:xfrm>
        </p:spPr>
        <p:txBody>
          <a:bodyPr>
            <a:normAutofit/>
          </a:bodyPr>
          <a:lstStyle/>
          <a:p>
            <a:pPr marL="0" indent="0">
              <a:spcBef>
                <a:spcPts val="2500"/>
              </a:spcBef>
              <a:spcAft>
                <a:spcPts val="600"/>
              </a:spcAft>
              <a:buFont typeface="Arial" panose="020B0604020202020204" pitchFamily="34" charset="0"/>
              <a:buNone/>
            </a:pPr>
            <a:r>
              <a:rPr lang="en-US" sz="1400" b="1"/>
              <a:t>Model Selection</a:t>
            </a:r>
          </a:p>
          <a:p>
            <a:pPr marL="0" lvl="1" indent="0">
              <a:spcAft>
                <a:spcPts val="600"/>
              </a:spcAft>
              <a:buFont typeface="Arial" panose="020B0604020202020204" pitchFamily="34" charset="0"/>
              <a:buNone/>
            </a:pPr>
            <a:r>
              <a:rPr lang="en-US" sz="1400"/>
              <a:t>Random Forest Regressor was chosen for its superior predictive performance on the test dataset.</a:t>
            </a:r>
          </a:p>
          <a:p>
            <a:pPr marL="0" indent="0">
              <a:spcBef>
                <a:spcPts val="2500"/>
              </a:spcBef>
              <a:spcAft>
                <a:spcPts val="600"/>
              </a:spcAft>
              <a:buFont typeface="Arial" panose="020B0604020202020204" pitchFamily="34" charset="0"/>
              <a:buNone/>
            </a:pPr>
            <a:r>
              <a:rPr lang="en-US" sz="1400" b="1"/>
              <a:t>Capturing Non-linear Relationships</a:t>
            </a:r>
          </a:p>
          <a:p>
            <a:pPr marL="0" lvl="1" indent="0">
              <a:spcAft>
                <a:spcPts val="600"/>
              </a:spcAft>
              <a:buFont typeface="Arial" panose="020B0604020202020204" pitchFamily="34" charset="0"/>
              <a:buNone/>
            </a:pPr>
            <a:r>
              <a:rPr lang="en-US" sz="1400"/>
              <a:t>The model effectively captured complex, non-linear relationships between tomato and other vegetable prices.</a:t>
            </a:r>
          </a:p>
          <a:p>
            <a:pPr marL="0" indent="0">
              <a:spcBef>
                <a:spcPts val="2500"/>
              </a:spcBef>
              <a:spcAft>
                <a:spcPts val="600"/>
              </a:spcAft>
              <a:buFont typeface="Arial" panose="020B0604020202020204" pitchFamily="34" charset="0"/>
              <a:buNone/>
            </a:pPr>
            <a:r>
              <a:rPr lang="en-US" sz="1400" b="1"/>
              <a:t>Overfitting Concern</a:t>
            </a:r>
          </a:p>
          <a:p>
            <a:pPr marL="0" lvl="1" indent="0">
              <a:spcAft>
                <a:spcPts val="600"/>
              </a:spcAft>
              <a:buFont typeface="Arial" panose="020B0604020202020204" pitchFamily="34" charset="0"/>
              <a:buNone/>
            </a:pPr>
            <a:r>
              <a:rPr lang="en-US" sz="1400"/>
              <a:t>Perfect test results may indicate overfitting; further validation with new data is necessary.</a:t>
            </a:r>
          </a:p>
        </p:txBody>
      </p:sp>
    </p:spTree>
    <p:extLst>
      <p:ext uri="{BB962C8B-B14F-4D97-AF65-F5344CB8AC3E}">
        <p14:creationId xmlns:p14="http://schemas.microsoft.com/office/powerpoint/2010/main" val="5001341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CA935-55E4-7032-DF59-FF655893440C}"/>
              </a:ext>
            </a:extLst>
          </p:cNvPr>
          <p:cNvSpPr>
            <a:spLocks noGrp="1"/>
          </p:cNvSpPr>
          <p:nvPr>
            <p:ph type="title"/>
          </p:nvPr>
        </p:nvSpPr>
        <p:spPr>
          <a:xfrm>
            <a:off x="1088136" y="1090244"/>
            <a:ext cx="10037064" cy="5159257"/>
          </a:xfrm>
        </p:spPr>
        <p:txBody>
          <a:bodyPr anchor="t">
            <a:normAutofit/>
          </a:bodyPr>
          <a:lstStyle/>
          <a:p>
            <a:r>
              <a:rPr lang="en-US"/>
              <a:t>Conclusion and Future Work</a:t>
            </a:r>
          </a:p>
        </p:txBody>
      </p:sp>
    </p:spTree>
    <p:extLst>
      <p:ext uri="{BB962C8B-B14F-4D97-AF65-F5344CB8AC3E}">
        <p14:creationId xmlns:p14="http://schemas.microsoft.com/office/powerpoint/2010/main" val="38520565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8A206-E975-CA75-E370-91B6F553F9CB}"/>
              </a:ext>
            </a:extLst>
          </p:cNvPr>
          <p:cNvSpPr>
            <a:spLocks noGrp="1"/>
          </p:cNvSpPr>
          <p:nvPr>
            <p:ph type="title"/>
          </p:nvPr>
        </p:nvSpPr>
        <p:spPr>
          <a:xfrm>
            <a:off x="1093394" y="1112104"/>
            <a:ext cx="7343564" cy="932688"/>
          </a:xfrm>
        </p:spPr>
        <p:txBody>
          <a:bodyPr anchor="t">
            <a:normAutofit/>
          </a:bodyPr>
          <a:lstStyle/>
          <a:p>
            <a:r>
              <a:rPr lang="en-US" sz="3100"/>
              <a:t>Summary, Limitations, and Next Steps</a:t>
            </a:r>
          </a:p>
        </p:txBody>
      </p:sp>
      <p:sp>
        <p:nvSpPr>
          <p:cNvPr id="4" name="Content Placeholder 3">
            <a:extLst>
              <a:ext uri="{FF2B5EF4-FFF2-40B4-BE49-F238E27FC236}">
                <a16:creationId xmlns:a16="http://schemas.microsoft.com/office/drawing/2014/main" id="{1D6C1710-700B-76F2-7C1C-AF874825E021}"/>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1093393" y="2187258"/>
            <a:ext cx="7343565" cy="4099242"/>
          </a:xfrm>
        </p:spPr>
        <p:txBody>
          <a:bodyPr>
            <a:normAutofit/>
          </a:bodyPr>
          <a:lstStyle/>
          <a:p>
            <a:pPr marL="0" indent="0">
              <a:lnSpc>
                <a:spcPct val="90000"/>
              </a:lnSpc>
              <a:spcBef>
                <a:spcPts val="2500"/>
              </a:spcBef>
              <a:spcAft>
                <a:spcPts val="600"/>
              </a:spcAft>
              <a:buFont typeface="Arial" panose="020B0604020202020204" pitchFamily="34" charset="0"/>
              <a:buNone/>
            </a:pPr>
            <a:r>
              <a:rPr lang="en-US" sz="1400" b="1"/>
              <a:t>Model Performance</a:t>
            </a:r>
          </a:p>
          <a:p>
            <a:pPr marL="0" lvl="1" indent="0">
              <a:lnSpc>
                <a:spcPct val="90000"/>
              </a:lnSpc>
              <a:spcAft>
                <a:spcPts val="600"/>
              </a:spcAft>
              <a:buFont typeface="Arial" panose="020B0604020202020204" pitchFamily="34" charset="0"/>
              <a:buNone/>
            </a:pPr>
            <a:r>
              <a:rPr lang="en-US" sz="1400"/>
              <a:t>Ensemble models like Random Forest outperformed linear models in predicting tomato prices using related vegetable prices.</a:t>
            </a:r>
          </a:p>
          <a:p>
            <a:pPr marL="0" indent="0">
              <a:lnSpc>
                <a:spcPct val="90000"/>
              </a:lnSpc>
              <a:spcBef>
                <a:spcPts val="2500"/>
              </a:spcBef>
              <a:spcAft>
                <a:spcPts val="600"/>
              </a:spcAft>
              <a:buFont typeface="Arial" panose="020B0604020202020204" pitchFamily="34" charset="0"/>
              <a:buNone/>
            </a:pPr>
            <a:r>
              <a:rPr lang="en-US" sz="1400" b="1"/>
              <a:t>Key Insights</a:t>
            </a:r>
          </a:p>
          <a:p>
            <a:pPr marL="0" lvl="1" indent="0">
              <a:lnSpc>
                <a:spcPct val="90000"/>
              </a:lnSpc>
              <a:spcAft>
                <a:spcPts val="600"/>
              </a:spcAft>
              <a:buFont typeface="Arial" panose="020B0604020202020204" pitchFamily="34" charset="0"/>
              <a:buNone/>
            </a:pPr>
            <a:r>
              <a:rPr lang="en-US" sz="1400"/>
              <a:t>There is no strong linear relationship between tomato and other vegetable prices, highlighting the need for robust preprocessing.</a:t>
            </a:r>
          </a:p>
          <a:p>
            <a:pPr marL="0" indent="0">
              <a:lnSpc>
                <a:spcPct val="90000"/>
              </a:lnSpc>
              <a:spcBef>
                <a:spcPts val="2500"/>
              </a:spcBef>
              <a:spcAft>
                <a:spcPts val="600"/>
              </a:spcAft>
              <a:buFont typeface="Arial" panose="020B0604020202020204" pitchFamily="34" charset="0"/>
              <a:buNone/>
            </a:pPr>
            <a:r>
              <a:rPr lang="en-US" sz="1400" b="1"/>
              <a:t>Limitations</a:t>
            </a:r>
          </a:p>
          <a:p>
            <a:pPr marL="0" lvl="1" indent="0">
              <a:lnSpc>
                <a:spcPct val="90000"/>
              </a:lnSpc>
              <a:spcAft>
                <a:spcPts val="600"/>
              </a:spcAft>
              <a:buFont typeface="Arial" panose="020B0604020202020204" pitchFamily="34" charset="0"/>
              <a:buNone/>
            </a:pPr>
            <a:r>
              <a:rPr lang="en-US" sz="1400"/>
              <a:t>Model lacked external factors like weather and demand, and risked overfitting which affected prediction reliability.</a:t>
            </a:r>
          </a:p>
          <a:p>
            <a:pPr marL="0" indent="0">
              <a:lnSpc>
                <a:spcPct val="90000"/>
              </a:lnSpc>
              <a:spcBef>
                <a:spcPts val="2500"/>
              </a:spcBef>
              <a:spcAft>
                <a:spcPts val="600"/>
              </a:spcAft>
              <a:buFont typeface="Arial" panose="020B0604020202020204" pitchFamily="34" charset="0"/>
              <a:buNone/>
            </a:pPr>
            <a:r>
              <a:rPr lang="en-US" sz="1400" b="1"/>
              <a:t>Future Directions</a:t>
            </a:r>
          </a:p>
          <a:p>
            <a:pPr marL="0" lvl="1" indent="0">
              <a:lnSpc>
                <a:spcPct val="90000"/>
              </a:lnSpc>
              <a:spcAft>
                <a:spcPts val="600"/>
              </a:spcAft>
              <a:buFont typeface="Arial" panose="020B0604020202020204" pitchFamily="34" charset="0"/>
              <a:buNone/>
            </a:pPr>
            <a:r>
              <a:rPr lang="en-US" sz="1400"/>
              <a:t>Future work will add more data sources, explore time series forecasting, and analyze feature importance for price drivers.</a:t>
            </a:r>
          </a:p>
        </p:txBody>
      </p:sp>
      <p:pic>
        <p:nvPicPr>
          <p:cNvPr id="5" name="Content Placeholder 4" descr="display stock information on LED screen">
            <a:extLst>
              <a:ext uri="{FF2B5EF4-FFF2-40B4-BE49-F238E27FC236}">
                <a16:creationId xmlns:a16="http://schemas.microsoft.com/office/drawing/2014/main" id="{B25BFCC2-3953-4D8C-920E-C95875A2E7A5}"/>
              </a:ext>
            </a:extLst>
          </p:cNvPr>
          <p:cNvPicPr>
            <a:picLocks noGrp="1" noChangeAspect="1"/>
          </p:cNvPicPr>
          <p:nvPr>
            <p:ph type="pic" sz="quarter" idx="13"/>
          </p:nvPr>
        </p:nvPicPr>
        <p:blipFill>
          <a:blip r:embed="rId3"/>
          <a:srcRect l="57887" r="7789" b="-1"/>
          <a:stretch>
            <a:fillRect/>
          </a:stretch>
        </p:blipFill>
        <p:spPr>
          <a:xfrm>
            <a:off x="8665559" y="10"/>
            <a:ext cx="3526439" cy="6857990"/>
          </a:xfrm>
          <a:prstGeom prst="rect">
            <a:avLst/>
          </a:prstGeom>
          <a:noFill/>
        </p:spPr>
      </p:pic>
    </p:spTree>
    <p:extLst>
      <p:ext uri="{BB962C8B-B14F-4D97-AF65-F5344CB8AC3E}">
        <p14:creationId xmlns:p14="http://schemas.microsoft.com/office/powerpoint/2010/main" val="1153524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FFA48-60F3-593B-D834-00F058DBBC19}"/>
              </a:ext>
            </a:extLst>
          </p:cNvPr>
          <p:cNvSpPr>
            <a:spLocks noGrp="1"/>
          </p:cNvSpPr>
          <p:nvPr>
            <p:ph type="title"/>
          </p:nvPr>
        </p:nvSpPr>
        <p:spPr>
          <a:xfrm>
            <a:off x="1088136" y="1090244"/>
            <a:ext cx="10037064" cy="5159257"/>
          </a:xfrm>
        </p:spPr>
        <p:txBody>
          <a:bodyPr anchor="t">
            <a:normAutofit/>
          </a:bodyPr>
          <a:lstStyle/>
          <a:p>
            <a:r>
              <a:rPr lang="en-US"/>
              <a:t>References</a:t>
            </a:r>
          </a:p>
        </p:txBody>
      </p:sp>
    </p:spTree>
    <p:extLst>
      <p:ext uri="{BB962C8B-B14F-4D97-AF65-F5344CB8AC3E}">
        <p14:creationId xmlns:p14="http://schemas.microsoft.com/office/powerpoint/2010/main" val="28478269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BF629-B5A4-34DB-D69C-55FC3E5441A7}"/>
              </a:ext>
            </a:extLst>
          </p:cNvPr>
          <p:cNvSpPr>
            <a:spLocks noGrp="1"/>
          </p:cNvSpPr>
          <p:nvPr>
            <p:ph type="title"/>
          </p:nvPr>
        </p:nvSpPr>
        <p:spPr>
          <a:xfrm>
            <a:off x="6386751" y="1115736"/>
            <a:ext cx="4738450" cy="1283986"/>
          </a:xfrm>
        </p:spPr>
        <p:txBody>
          <a:bodyPr anchor="t">
            <a:normAutofit/>
          </a:bodyPr>
          <a:lstStyle/>
          <a:p>
            <a:r>
              <a:rPr lang="en-US"/>
              <a:t>Citations and Data Sources</a:t>
            </a:r>
          </a:p>
        </p:txBody>
      </p:sp>
      <p:pic>
        <p:nvPicPr>
          <p:cNvPr id="5" name="Content Placeholder 4" descr="3d illustration">
            <a:extLst>
              <a:ext uri="{FF2B5EF4-FFF2-40B4-BE49-F238E27FC236}">
                <a16:creationId xmlns:a16="http://schemas.microsoft.com/office/drawing/2014/main" id="{A232884E-7833-4387-B91B-3B4390BDF98A}"/>
              </a:ext>
            </a:extLst>
          </p:cNvPr>
          <p:cNvPicPr>
            <a:picLocks noGrp="1" noChangeAspect="1"/>
          </p:cNvPicPr>
          <p:nvPr>
            <p:ph type="pic" sz="quarter" idx="13"/>
          </p:nvPr>
        </p:nvPicPr>
        <p:blipFill>
          <a:blip r:embed="rId3"/>
          <a:srcRect r="11111"/>
          <a:stretch>
            <a:fillRect/>
          </a:stretch>
        </p:blipFill>
        <p:spPr>
          <a:xfrm>
            <a:off x="20" y="10"/>
            <a:ext cx="6095980" cy="6857990"/>
          </a:xfrm>
          <a:prstGeom prst="rect">
            <a:avLst/>
          </a:prstGeom>
          <a:noFill/>
        </p:spPr>
      </p:pic>
      <p:sp>
        <p:nvSpPr>
          <p:cNvPr id="4" name="Content Placeholder 3">
            <a:extLst>
              <a:ext uri="{FF2B5EF4-FFF2-40B4-BE49-F238E27FC236}">
                <a16:creationId xmlns:a16="http://schemas.microsoft.com/office/drawing/2014/main" id="{3C87A6F0-631C-B47D-A26F-8D72FBEC8ACA}"/>
              </a:ext>
            </a:extLst>
          </p:cNvPr>
          <p:cNvSpPr>
            <a:spLocks noGrp="1"/>
          </p:cNvSpPr>
          <p:nvPr>
            <p:ph sz="quarter" idx="15"/>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386751" y="2552124"/>
            <a:ext cx="4738450" cy="3734376"/>
          </a:xfrm>
        </p:spPr>
        <p:txBody>
          <a:bodyPr>
            <a:normAutofit/>
          </a:bodyPr>
          <a:lstStyle/>
          <a:p>
            <a:pPr marL="0" indent="0">
              <a:spcBef>
                <a:spcPts val="2500"/>
              </a:spcBef>
              <a:spcAft>
                <a:spcPts val="600"/>
              </a:spcAft>
              <a:buFont typeface="Arial" panose="020B0604020202020204" pitchFamily="34" charset="0"/>
              <a:buNone/>
            </a:pPr>
            <a:r>
              <a:rPr lang="en-US" sz="1400" b="1"/>
              <a:t>Software Libraries</a:t>
            </a:r>
          </a:p>
          <a:p>
            <a:pPr marL="0" lvl="1" indent="0">
              <a:spcAft>
                <a:spcPts val="600"/>
              </a:spcAft>
              <a:buFont typeface="Arial" panose="020B0604020202020204" pitchFamily="34" charset="0"/>
              <a:buNone/>
            </a:pPr>
            <a:r>
              <a:rPr lang="en-US" sz="1400"/>
              <a:t>Pandas, Scikit-learn, Matplotlib, and Seaborn were essential software libraries used for data analysis and visualization.</a:t>
            </a:r>
          </a:p>
          <a:p>
            <a:pPr marL="0" indent="0">
              <a:spcBef>
                <a:spcPts val="2500"/>
              </a:spcBef>
              <a:spcAft>
                <a:spcPts val="600"/>
              </a:spcAft>
              <a:buFont typeface="Arial" panose="020B0604020202020204" pitchFamily="34" charset="0"/>
              <a:buNone/>
            </a:pPr>
            <a:r>
              <a:rPr lang="en-US" sz="1400" b="1"/>
              <a:t>Data Sources</a:t>
            </a:r>
          </a:p>
          <a:p>
            <a:pPr marL="0" lvl="1" indent="0">
              <a:spcAft>
                <a:spcPts val="600"/>
              </a:spcAft>
              <a:buFont typeface="Arial" panose="020B0604020202020204" pitchFamily="34" charset="0"/>
              <a:buNone/>
            </a:pPr>
            <a:r>
              <a:rPr lang="en-US" sz="1400"/>
              <a:t>AGMARKNET and Kaggle Vegetable Price Datasets provided crucial data for analysis and modeling in the project.</a:t>
            </a:r>
          </a:p>
          <a:p>
            <a:pPr marL="0" indent="0">
              <a:spcBef>
                <a:spcPts val="2500"/>
              </a:spcBef>
              <a:spcAft>
                <a:spcPts val="600"/>
              </a:spcAft>
              <a:buFont typeface="Arial" panose="020B0604020202020204" pitchFamily="34" charset="0"/>
              <a:buNone/>
            </a:pPr>
            <a:r>
              <a:rPr lang="en-US" sz="1400" b="1"/>
              <a:t>Research Foundations</a:t>
            </a:r>
          </a:p>
          <a:p>
            <a:pPr marL="0" lvl="1" indent="0">
              <a:spcAft>
                <a:spcPts val="600"/>
              </a:spcAft>
              <a:buFont typeface="Arial" panose="020B0604020202020204" pitchFamily="34" charset="0"/>
              <a:buNone/>
            </a:pPr>
            <a:r>
              <a:rPr lang="en-US" sz="1400"/>
              <a:t>The cited academic works established the foundational tools and methodologies for this research project.</a:t>
            </a:r>
          </a:p>
        </p:txBody>
      </p:sp>
    </p:spTree>
    <p:extLst>
      <p:ext uri="{BB962C8B-B14F-4D97-AF65-F5344CB8AC3E}">
        <p14:creationId xmlns:p14="http://schemas.microsoft.com/office/powerpoint/2010/main" val="7153570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86E22-C753-C07C-54A0-FBB6EBCD68A8}"/>
              </a:ext>
            </a:extLst>
          </p:cNvPr>
          <p:cNvSpPr>
            <a:spLocks noGrp="1"/>
          </p:cNvSpPr>
          <p:nvPr>
            <p:ph type="title"/>
          </p:nvPr>
        </p:nvSpPr>
        <p:spPr>
          <a:xfrm>
            <a:off x="1088136" y="1090244"/>
            <a:ext cx="10037064" cy="5159257"/>
          </a:xfrm>
        </p:spPr>
        <p:txBody>
          <a:bodyPr anchor="t">
            <a:normAutofit/>
          </a:bodyPr>
          <a:lstStyle/>
          <a:p>
            <a:r>
              <a:rPr lang="en-US"/>
              <a:t>Contributors</a:t>
            </a:r>
          </a:p>
        </p:txBody>
      </p:sp>
    </p:spTree>
    <p:extLst>
      <p:ext uri="{BB962C8B-B14F-4D97-AF65-F5344CB8AC3E}">
        <p14:creationId xmlns:p14="http://schemas.microsoft.com/office/powerpoint/2010/main" val="13461989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52D2D-F721-35A8-8911-707BAA2A0F15}"/>
              </a:ext>
            </a:extLst>
          </p:cNvPr>
          <p:cNvSpPr>
            <a:spLocks noGrp="1"/>
          </p:cNvSpPr>
          <p:nvPr>
            <p:ph type="title"/>
          </p:nvPr>
        </p:nvSpPr>
        <p:spPr>
          <a:xfrm>
            <a:off x="1093394" y="1112104"/>
            <a:ext cx="7343564" cy="932688"/>
          </a:xfrm>
        </p:spPr>
        <p:txBody>
          <a:bodyPr anchor="t">
            <a:normAutofit/>
          </a:bodyPr>
          <a:lstStyle/>
          <a:p>
            <a:r>
              <a:rPr lang="en-US" sz="3100"/>
              <a:t>Project Team and Acknowledgments</a:t>
            </a:r>
          </a:p>
        </p:txBody>
      </p:sp>
      <p:sp>
        <p:nvSpPr>
          <p:cNvPr id="4" name="Content Placeholder 3">
            <a:extLst>
              <a:ext uri="{FF2B5EF4-FFF2-40B4-BE49-F238E27FC236}">
                <a16:creationId xmlns:a16="http://schemas.microsoft.com/office/drawing/2014/main" id="{8E37E6E4-398D-41F0-530F-BB9A61FBD929}"/>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1093393" y="2187258"/>
            <a:ext cx="7343565" cy="4099242"/>
          </a:xfrm>
        </p:spPr>
        <p:txBody>
          <a:bodyPr>
            <a:normAutofit/>
          </a:bodyPr>
          <a:lstStyle/>
          <a:p>
            <a:pPr marL="0" indent="0">
              <a:lnSpc>
                <a:spcPct val="90000"/>
              </a:lnSpc>
              <a:spcBef>
                <a:spcPts val="2500"/>
              </a:spcBef>
              <a:spcAft>
                <a:spcPts val="600"/>
              </a:spcAft>
              <a:buFont typeface="Arial" panose="020B0604020202020204" pitchFamily="34" charset="0"/>
              <a:buNone/>
            </a:pPr>
            <a:r>
              <a:rPr lang="en-US" sz="1400" b="1" dirty="0"/>
              <a:t>Project Leadership</a:t>
            </a:r>
          </a:p>
          <a:p>
            <a:pPr marL="0" lvl="1" indent="0">
              <a:lnSpc>
                <a:spcPct val="90000"/>
              </a:lnSpc>
              <a:spcAft>
                <a:spcPts val="600"/>
              </a:spcAft>
              <a:buFont typeface="Arial" panose="020B0604020202020204" pitchFamily="34" charset="0"/>
              <a:buNone/>
            </a:pPr>
            <a:r>
              <a:rPr lang="en-US" sz="1400" dirty="0"/>
              <a:t>Neville Gramoney led the project as a BI Data Analyst, driving data analysis and insights.</a:t>
            </a:r>
          </a:p>
          <a:p>
            <a:pPr marL="0" indent="0">
              <a:lnSpc>
                <a:spcPct val="90000"/>
              </a:lnSpc>
              <a:spcBef>
                <a:spcPts val="2500"/>
              </a:spcBef>
              <a:spcAft>
                <a:spcPts val="600"/>
              </a:spcAft>
              <a:buFont typeface="Arial" panose="020B0604020202020204" pitchFamily="34" charset="0"/>
              <a:buNone/>
            </a:pPr>
            <a:r>
              <a:rPr lang="en-US" sz="1400" b="1" dirty="0"/>
              <a:t>AI Technical Support</a:t>
            </a:r>
          </a:p>
          <a:p>
            <a:pPr marL="0" lvl="1" indent="0">
              <a:lnSpc>
                <a:spcPct val="90000"/>
              </a:lnSpc>
              <a:spcAft>
                <a:spcPts val="600"/>
              </a:spcAft>
              <a:buFont typeface="Arial" panose="020B0604020202020204" pitchFamily="34" charset="0"/>
              <a:buNone/>
            </a:pPr>
            <a:r>
              <a:rPr lang="en-US" sz="1400" dirty="0"/>
              <a:t>Technical assistance was provided by an AI assistant, enhancing data processing and modeling.</a:t>
            </a:r>
          </a:p>
          <a:p>
            <a:pPr marL="0" indent="0">
              <a:lnSpc>
                <a:spcPct val="90000"/>
              </a:lnSpc>
              <a:spcBef>
                <a:spcPts val="2500"/>
              </a:spcBef>
              <a:spcAft>
                <a:spcPts val="600"/>
              </a:spcAft>
              <a:buFont typeface="Arial" panose="020B0604020202020204" pitchFamily="34" charset="0"/>
              <a:buNone/>
            </a:pPr>
            <a:r>
              <a:rPr lang="en-US" sz="1400" b="1" dirty="0"/>
              <a:t>Collaborative Guidance</a:t>
            </a:r>
          </a:p>
          <a:p>
            <a:pPr marL="0" lvl="1" indent="0">
              <a:lnSpc>
                <a:spcPct val="90000"/>
              </a:lnSpc>
              <a:spcAft>
                <a:spcPts val="600"/>
              </a:spcAft>
              <a:buFont typeface="Arial" panose="020B0604020202020204" pitchFamily="34" charset="0"/>
              <a:buNone/>
            </a:pPr>
            <a:r>
              <a:rPr lang="en-US" sz="1400" dirty="0"/>
              <a:t>Instructors, mentors, and peers provided valuable teachings throughout the project.</a:t>
            </a:r>
          </a:p>
          <a:p>
            <a:pPr marL="0" indent="0">
              <a:lnSpc>
                <a:spcPct val="90000"/>
              </a:lnSpc>
              <a:spcBef>
                <a:spcPts val="2500"/>
              </a:spcBef>
              <a:spcAft>
                <a:spcPts val="600"/>
              </a:spcAft>
              <a:buFont typeface="Arial" panose="020B0604020202020204" pitchFamily="34" charset="0"/>
              <a:buNone/>
            </a:pPr>
            <a:r>
              <a:rPr lang="en-US" sz="1400" b="1" dirty="0"/>
              <a:t>Outcome and Insights</a:t>
            </a:r>
          </a:p>
          <a:p>
            <a:pPr marL="0" lvl="1" indent="0">
              <a:lnSpc>
                <a:spcPct val="90000"/>
              </a:lnSpc>
              <a:spcAft>
                <a:spcPts val="600"/>
              </a:spcAft>
              <a:buFont typeface="Arial" panose="020B0604020202020204" pitchFamily="34" charset="0"/>
              <a:buNone/>
            </a:pPr>
            <a:r>
              <a:rPr lang="en-US" sz="1400"/>
              <a:t>This resulted </a:t>
            </a:r>
            <a:r>
              <a:rPr lang="en-US" sz="1400" dirty="0"/>
              <a:t>in thorough analysis and actionable recommendations for future projects.</a:t>
            </a:r>
          </a:p>
        </p:txBody>
      </p:sp>
      <p:pic>
        <p:nvPicPr>
          <p:cNvPr id="5" name="Content Placeholder 4" descr="Social network">
            <a:extLst>
              <a:ext uri="{FF2B5EF4-FFF2-40B4-BE49-F238E27FC236}">
                <a16:creationId xmlns:a16="http://schemas.microsoft.com/office/drawing/2014/main" id="{81938E36-E1B4-4E9F-9A7A-4AD875DA5A3A}"/>
              </a:ext>
            </a:extLst>
          </p:cNvPr>
          <p:cNvPicPr>
            <a:picLocks noGrp="1" noChangeAspect="1"/>
          </p:cNvPicPr>
          <p:nvPr>
            <p:ph type="pic" sz="quarter" idx="13"/>
          </p:nvPr>
        </p:nvPicPr>
        <p:blipFill>
          <a:blip r:embed="rId3"/>
          <a:srcRect l="34305" r="31371" b="-1"/>
          <a:stretch>
            <a:fillRect/>
          </a:stretch>
        </p:blipFill>
        <p:spPr>
          <a:xfrm>
            <a:off x="8665559" y="10"/>
            <a:ext cx="3526439" cy="6857990"/>
          </a:xfrm>
          <a:prstGeom prst="rect">
            <a:avLst/>
          </a:prstGeom>
          <a:noFill/>
        </p:spPr>
      </p:pic>
    </p:spTree>
    <p:extLst>
      <p:ext uri="{BB962C8B-B14F-4D97-AF65-F5344CB8AC3E}">
        <p14:creationId xmlns:p14="http://schemas.microsoft.com/office/powerpoint/2010/main" val="2710005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60A52-1799-EA69-A08D-0ED24D9C7766}"/>
              </a:ext>
            </a:extLst>
          </p:cNvPr>
          <p:cNvSpPr>
            <a:spLocks noGrp="1"/>
          </p:cNvSpPr>
          <p:nvPr>
            <p:ph type="title"/>
          </p:nvPr>
        </p:nvSpPr>
        <p:spPr>
          <a:xfrm>
            <a:off x="1088136" y="1090244"/>
            <a:ext cx="10037064" cy="5159257"/>
          </a:xfrm>
        </p:spPr>
        <p:txBody>
          <a:bodyPr anchor="t">
            <a:normAutofit/>
          </a:bodyPr>
          <a:lstStyle/>
          <a:p>
            <a:r>
              <a:rPr lang="en-US"/>
              <a:t>Introduction</a:t>
            </a:r>
          </a:p>
        </p:txBody>
      </p:sp>
    </p:spTree>
    <p:extLst>
      <p:ext uri="{BB962C8B-B14F-4D97-AF65-F5344CB8AC3E}">
        <p14:creationId xmlns:p14="http://schemas.microsoft.com/office/powerpoint/2010/main" val="4107420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6FB02-A49A-12A7-0701-6F7AF4E98531}"/>
              </a:ext>
            </a:extLst>
          </p:cNvPr>
          <p:cNvSpPr>
            <a:spLocks noGrp="1"/>
          </p:cNvSpPr>
          <p:nvPr>
            <p:ph type="title"/>
          </p:nvPr>
        </p:nvSpPr>
        <p:spPr>
          <a:xfrm>
            <a:off x="1088136" y="1090244"/>
            <a:ext cx="10037064" cy="5159257"/>
          </a:xfrm>
        </p:spPr>
        <p:txBody>
          <a:bodyPr anchor="t">
            <a:normAutofit/>
          </a:bodyPr>
          <a:lstStyle/>
          <a:p>
            <a:r>
              <a:rPr lang="en-US"/>
              <a:t>Appendix</a:t>
            </a:r>
          </a:p>
        </p:txBody>
      </p:sp>
    </p:spTree>
    <p:extLst>
      <p:ext uri="{BB962C8B-B14F-4D97-AF65-F5344CB8AC3E}">
        <p14:creationId xmlns:p14="http://schemas.microsoft.com/office/powerpoint/2010/main" val="32605410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DE9CD-9BD3-1E9C-01A5-6F0F83F58443}"/>
              </a:ext>
            </a:extLst>
          </p:cNvPr>
          <p:cNvSpPr>
            <a:spLocks noGrp="1"/>
          </p:cNvSpPr>
          <p:nvPr>
            <p:ph type="title"/>
          </p:nvPr>
        </p:nvSpPr>
        <p:spPr>
          <a:xfrm>
            <a:off x="1088136" y="1090246"/>
            <a:ext cx="10840626" cy="790510"/>
          </a:xfrm>
        </p:spPr>
        <p:txBody>
          <a:bodyPr anchor="t">
            <a:normAutofit/>
          </a:bodyPr>
          <a:lstStyle/>
          <a:p>
            <a:r>
              <a:rPr lang="en-US"/>
              <a:t>Supplementary Materials</a:t>
            </a:r>
          </a:p>
        </p:txBody>
      </p:sp>
      <p:graphicFrame>
        <p:nvGraphicFramePr>
          <p:cNvPr id="4" name="Content Placeholder 3">
            <a:extLst>
              <a:ext uri="{FF2B5EF4-FFF2-40B4-BE49-F238E27FC236}">
                <a16:creationId xmlns:a16="http://schemas.microsoft.com/office/drawing/2014/main" id="{955B9593-01D4-403B-88A2-00C1AC3BB331}"/>
              </a:ext>
            </a:extLst>
          </p:cNvPr>
          <p:cNvGraphicFramePr>
            <a:graphicFrameLocks noGrp="1"/>
          </p:cNvGraphicFramePr>
          <p:nvPr>
            <p:ph idx="1"/>
            <p:extLst>
              <p:ext uri="{D42A27DB-BD31-4B8C-83A1-F6EECF244321}">
                <p14:modId xmlns:p14="http://schemas.microsoft.com/office/powerpoint/2010/main" val="3784021099"/>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1088135" y="1880756"/>
          <a:ext cx="10840627" cy="45581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6546612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6FC35-8EFB-333D-E663-627E00C041BD}"/>
              </a:ext>
            </a:extLst>
          </p:cNvPr>
          <p:cNvSpPr>
            <a:spLocks noGrp="1"/>
          </p:cNvSpPr>
          <p:nvPr>
            <p:ph type="title"/>
          </p:nvPr>
        </p:nvSpPr>
        <p:spPr>
          <a:xfrm>
            <a:off x="1090940" y="1120990"/>
            <a:ext cx="4194291" cy="1505157"/>
          </a:xfrm>
        </p:spPr>
        <p:txBody>
          <a:bodyPr anchor="t">
            <a:normAutofit/>
          </a:bodyPr>
          <a:lstStyle/>
          <a:p>
            <a:r>
              <a:rPr lang="en-US"/>
              <a:t>Project Objective and Tools</a:t>
            </a:r>
          </a:p>
        </p:txBody>
      </p:sp>
      <p:pic>
        <p:nvPicPr>
          <p:cNvPr id="5" name="Content Placeholder 4" descr="New Generation Exchange Broker explores financial values. Hacker is checking communications networks around the world.">
            <a:extLst>
              <a:ext uri="{FF2B5EF4-FFF2-40B4-BE49-F238E27FC236}">
                <a16:creationId xmlns:a16="http://schemas.microsoft.com/office/drawing/2014/main" id="{8A753EB8-B93A-4F59-B251-A193BEAEE9CB}"/>
              </a:ext>
            </a:extLst>
          </p:cNvPr>
          <p:cNvPicPr>
            <a:picLocks noGrp="1" noChangeAspect="1"/>
          </p:cNvPicPr>
          <p:nvPr>
            <p:ph type="pic" sz="quarter" idx="15"/>
          </p:nvPr>
        </p:nvPicPr>
        <p:blipFill>
          <a:blip r:embed="rId3"/>
          <a:srcRect l="4467" r="6220" b="2"/>
          <a:stretch>
            <a:fillRect/>
          </a:stretch>
        </p:blipFill>
        <p:spPr>
          <a:xfrm>
            <a:off x="1181100" y="2840181"/>
            <a:ext cx="4104132" cy="3446317"/>
          </a:xfrm>
          <a:prstGeom prst="rect">
            <a:avLst/>
          </a:prstGeom>
          <a:noFill/>
        </p:spPr>
      </p:pic>
      <p:sp>
        <p:nvSpPr>
          <p:cNvPr id="4" name="Content Placeholder 3">
            <a:extLst>
              <a:ext uri="{FF2B5EF4-FFF2-40B4-BE49-F238E27FC236}">
                <a16:creationId xmlns:a16="http://schemas.microsoft.com/office/drawing/2014/main" id="{98938F65-3658-DFA3-7A8B-41DD774B76C2}"/>
              </a:ext>
            </a:extLst>
          </p:cNvPr>
          <p:cNvSpPr>
            <a:spLocks noGrp="1"/>
          </p:cNvSpPr>
          <p:nvPr>
            <p:ph sz="quarter" idx="16"/>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71977" y="1120989"/>
            <a:ext cx="6143988" cy="5165511"/>
          </a:xfrm>
        </p:spPr>
        <p:txBody>
          <a:bodyPr>
            <a:normAutofit/>
          </a:bodyPr>
          <a:lstStyle/>
          <a:p>
            <a:pPr marL="0" indent="0">
              <a:spcBef>
                <a:spcPts val="2500"/>
              </a:spcBef>
              <a:spcAft>
                <a:spcPts val="600"/>
              </a:spcAft>
              <a:buFont typeface="Arial" panose="020B0604020202020204" pitchFamily="34" charset="0"/>
              <a:buNone/>
            </a:pPr>
            <a:r>
              <a:rPr lang="en-US" sz="1400" b="1"/>
              <a:t>Project Objective</a:t>
            </a:r>
          </a:p>
          <a:p>
            <a:pPr marL="0" lvl="1" indent="0">
              <a:spcAft>
                <a:spcPts val="600"/>
              </a:spcAft>
              <a:buFont typeface="Arial" panose="020B0604020202020204" pitchFamily="34" charset="0"/>
              <a:buNone/>
            </a:pPr>
            <a:r>
              <a:rPr lang="en-US" sz="1400"/>
              <a:t>The project aimed to predict tomato prices based on prices of other vegetables using historical data from 2023.</a:t>
            </a:r>
          </a:p>
          <a:p>
            <a:pPr marL="0" indent="0">
              <a:spcBef>
                <a:spcPts val="2500"/>
              </a:spcBef>
              <a:spcAft>
                <a:spcPts val="600"/>
              </a:spcAft>
              <a:buFont typeface="Arial" panose="020B0604020202020204" pitchFamily="34" charset="0"/>
              <a:buNone/>
            </a:pPr>
            <a:r>
              <a:rPr lang="en-US" sz="1400" b="1"/>
              <a:t>Dataset Overview</a:t>
            </a:r>
          </a:p>
          <a:p>
            <a:pPr marL="0" lvl="1" indent="0">
              <a:spcAft>
                <a:spcPts val="600"/>
              </a:spcAft>
              <a:buFont typeface="Arial" panose="020B0604020202020204" pitchFamily="34" charset="0"/>
              <a:buNone/>
            </a:pPr>
            <a:r>
              <a:rPr lang="en-US" sz="1400"/>
              <a:t>Dataset contained daily vegetable prices collected throughout 2023 for analytical modeling.</a:t>
            </a:r>
          </a:p>
          <a:p>
            <a:pPr marL="0" indent="0">
              <a:spcBef>
                <a:spcPts val="2500"/>
              </a:spcBef>
              <a:spcAft>
                <a:spcPts val="600"/>
              </a:spcAft>
              <a:buFont typeface="Arial" panose="020B0604020202020204" pitchFamily="34" charset="0"/>
              <a:buNone/>
            </a:pPr>
            <a:r>
              <a:rPr lang="en-US" sz="1400" b="1"/>
              <a:t>Tools Used</a:t>
            </a:r>
          </a:p>
          <a:p>
            <a:pPr marL="0" lvl="1" indent="0">
              <a:spcAft>
                <a:spcPts val="600"/>
              </a:spcAft>
              <a:buFont typeface="Arial" panose="020B0604020202020204" pitchFamily="34" charset="0"/>
              <a:buNone/>
            </a:pPr>
            <a:r>
              <a:rPr lang="en-US" sz="1400"/>
              <a:t>Python libraries like Pandas, Scikit-learn, Matplotlib, and Seaborn were used for data manipulation, modeling, and visualization.</a:t>
            </a:r>
          </a:p>
          <a:p>
            <a:pPr marL="0" indent="0">
              <a:spcBef>
                <a:spcPts val="2500"/>
              </a:spcBef>
              <a:spcAft>
                <a:spcPts val="600"/>
              </a:spcAft>
              <a:buFont typeface="Arial" panose="020B0604020202020204" pitchFamily="34" charset="0"/>
              <a:buNone/>
            </a:pPr>
            <a:r>
              <a:rPr lang="en-US" sz="1400" b="1"/>
              <a:t>Practical Application</a:t>
            </a:r>
          </a:p>
          <a:p>
            <a:pPr marL="0" lvl="1" indent="0">
              <a:spcAft>
                <a:spcPts val="600"/>
              </a:spcAft>
              <a:buFont typeface="Arial" panose="020B0604020202020204" pitchFamily="34" charset="0"/>
              <a:buNone/>
            </a:pPr>
            <a:r>
              <a:rPr lang="en-US" sz="1400"/>
              <a:t>The project was part of an AI Academy Capstone emphasizing real-world predictive modeling in agriculture markets.</a:t>
            </a:r>
          </a:p>
        </p:txBody>
      </p:sp>
    </p:spTree>
    <p:extLst>
      <p:ext uri="{BB962C8B-B14F-4D97-AF65-F5344CB8AC3E}">
        <p14:creationId xmlns:p14="http://schemas.microsoft.com/office/powerpoint/2010/main" val="1376493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B718F-9A00-7003-8623-7A1F005B8B51}"/>
              </a:ext>
            </a:extLst>
          </p:cNvPr>
          <p:cNvSpPr>
            <a:spLocks noGrp="1"/>
          </p:cNvSpPr>
          <p:nvPr>
            <p:ph type="title"/>
          </p:nvPr>
        </p:nvSpPr>
        <p:spPr>
          <a:xfrm>
            <a:off x="1088136" y="1090244"/>
            <a:ext cx="10037064" cy="5159257"/>
          </a:xfrm>
        </p:spPr>
        <p:txBody>
          <a:bodyPr anchor="t">
            <a:normAutofit/>
          </a:bodyPr>
          <a:lstStyle/>
          <a:p>
            <a:r>
              <a:rPr lang="en-US"/>
              <a:t>Data Overview</a:t>
            </a:r>
          </a:p>
        </p:txBody>
      </p:sp>
    </p:spTree>
    <p:extLst>
      <p:ext uri="{BB962C8B-B14F-4D97-AF65-F5344CB8AC3E}">
        <p14:creationId xmlns:p14="http://schemas.microsoft.com/office/powerpoint/2010/main" val="37460897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1B266-8B4D-7926-46F6-4F4A13FCA9D4}"/>
              </a:ext>
            </a:extLst>
          </p:cNvPr>
          <p:cNvSpPr>
            <a:spLocks noGrp="1"/>
          </p:cNvSpPr>
          <p:nvPr>
            <p:ph type="title"/>
          </p:nvPr>
        </p:nvSpPr>
        <p:spPr>
          <a:xfrm>
            <a:off x="6386751" y="1115736"/>
            <a:ext cx="4738450" cy="1283986"/>
          </a:xfrm>
        </p:spPr>
        <p:txBody>
          <a:bodyPr anchor="t">
            <a:normAutofit/>
          </a:bodyPr>
          <a:lstStyle/>
          <a:p>
            <a:r>
              <a:rPr lang="en-US" sz="3100"/>
              <a:t>Dataset Structure and Scope</a:t>
            </a:r>
          </a:p>
        </p:txBody>
      </p:sp>
      <p:pic>
        <p:nvPicPr>
          <p:cNvPr id="5" name="Content Placeholder 4" descr="Sweet yellow, green, and red bell peppers displayed with other vegetables at a farmer's market.">
            <a:extLst>
              <a:ext uri="{FF2B5EF4-FFF2-40B4-BE49-F238E27FC236}">
                <a16:creationId xmlns:a16="http://schemas.microsoft.com/office/drawing/2014/main" id="{557F67CC-811C-4895-8EF1-E43B556E5A5C}"/>
              </a:ext>
            </a:extLst>
          </p:cNvPr>
          <p:cNvPicPr>
            <a:picLocks noGrp="1" noChangeAspect="1"/>
          </p:cNvPicPr>
          <p:nvPr>
            <p:ph type="pic" sz="quarter" idx="13"/>
          </p:nvPr>
        </p:nvPicPr>
        <p:blipFill>
          <a:blip r:embed="rId3"/>
          <a:srcRect t="3612" r="-2" b="21293"/>
          <a:stretch>
            <a:fillRect/>
          </a:stretch>
        </p:blipFill>
        <p:spPr>
          <a:xfrm>
            <a:off x="20" y="10"/>
            <a:ext cx="6095980" cy="6857990"/>
          </a:xfrm>
          <a:prstGeom prst="rect">
            <a:avLst/>
          </a:prstGeom>
          <a:noFill/>
        </p:spPr>
      </p:pic>
      <p:sp>
        <p:nvSpPr>
          <p:cNvPr id="4" name="Content Placeholder 3">
            <a:extLst>
              <a:ext uri="{FF2B5EF4-FFF2-40B4-BE49-F238E27FC236}">
                <a16:creationId xmlns:a16="http://schemas.microsoft.com/office/drawing/2014/main" id="{B882B281-3668-9B56-EB49-AEC53D18C598}"/>
              </a:ext>
            </a:extLst>
          </p:cNvPr>
          <p:cNvSpPr>
            <a:spLocks noGrp="1"/>
          </p:cNvSpPr>
          <p:nvPr>
            <p:ph sz="quarter" idx="15"/>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386751" y="2552124"/>
            <a:ext cx="4738450" cy="3734376"/>
          </a:xfrm>
        </p:spPr>
        <p:txBody>
          <a:bodyPr>
            <a:normAutofit/>
          </a:bodyPr>
          <a:lstStyle/>
          <a:p>
            <a:pPr marL="0" indent="0">
              <a:spcBef>
                <a:spcPts val="2500"/>
              </a:spcBef>
              <a:spcAft>
                <a:spcPts val="600"/>
              </a:spcAft>
              <a:buFont typeface="Arial" panose="020B0604020202020204" pitchFamily="34" charset="0"/>
              <a:buNone/>
            </a:pPr>
            <a:r>
              <a:rPr lang="en-US" sz="1400" b="1"/>
              <a:t>Comprehensive Daily Records</a:t>
            </a:r>
          </a:p>
          <a:p>
            <a:pPr marL="0" lvl="1" indent="0">
              <a:spcAft>
                <a:spcPts val="600"/>
              </a:spcAft>
              <a:buFont typeface="Arial" panose="020B0604020202020204" pitchFamily="34" charset="0"/>
              <a:buNone/>
            </a:pPr>
            <a:r>
              <a:rPr lang="en-US" sz="1400"/>
              <a:t>The dataset includes 366 daily entries for vegetable prices throughout the entire year of 2023, ensuring complete time coverage.</a:t>
            </a:r>
          </a:p>
          <a:p>
            <a:pPr marL="0" indent="0">
              <a:spcBef>
                <a:spcPts val="2500"/>
              </a:spcBef>
              <a:spcAft>
                <a:spcPts val="600"/>
              </a:spcAft>
              <a:buFont typeface="Arial" panose="020B0604020202020204" pitchFamily="34" charset="0"/>
              <a:buNone/>
            </a:pPr>
            <a:r>
              <a:rPr lang="en-US" sz="1400" b="1"/>
              <a:t>Variety of Vegetables</a:t>
            </a:r>
          </a:p>
          <a:p>
            <a:pPr marL="0" lvl="1" indent="0">
              <a:spcAft>
                <a:spcPts val="600"/>
              </a:spcAft>
              <a:buFont typeface="Arial" panose="020B0604020202020204" pitchFamily="34" charset="0"/>
              <a:buNone/>
            </a:pPr>
            <a:r>
              <a:rPr lang="en-US" sz="1400"/>
              <a:t>Price data covers a diverse set of vegetables including Bhindi, Tomato, Onion, Potato, Brinjal, and others, offering broad market insights.</a:t>
            </a:r>
          </a:p>
          <a:p>
            <a:pPr marL="0" indent="0">
              <a:spcBef>
                <a:spcPts val="2500"/>
              </a:spcBef>
              <a:spcAft>
                <a:spcPts val="600"/>
              </a:spcAft>
              <a:buFont typeface="Arial" panose="020B0604020202020204" pitchFamily="34" charset="0"/>
              <a:buNone/>
            </a:pPr>
            <a:r>
              <a:rPr lang="en-US" sz="1400" b="1"/>
              <a:t>Time Series and Predictive Analysis</a:t>
            </a:r>
          </a:p>
          <a:p>
            <a:pPr marL="0" lvl="1" indent="0">
              <a:spcAft>
                <a:spcPts val="600"/>
              </a:spcAft>
              <a:buFont typeface="Arial" panose="020B0604020202020204" pitchFamily="34" charset="0"/>
              <a:buNone/>
            </a:pPr>
            <a:r>
              <a:rPr lang="en-US" sz="1400"/>
              <a:t>The dataset supports time series analysis and predictive modeling to analyze seasonal trends and price volatility effectively.</a:t>
            </a:r>
          </a:p>
        </p:txBody>
      </p:sp>
    </p:spTree>
    <p:extLst>
      <p:ext uri="{BB962C8B-B14F-4D97-AF65-F5344CB8AC3E}">
        <p14:creationId xmlns:p14="http://schemas.microsoft.com/office/powerpoint/2010/main" val="170168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A63A2-FEB2-6EF7-FAF1-AD10879AE38C}"/>
              </a:ext>
            </a:extLst>
          </p:cNvPr>
          <p:cNvSpPr>
            <a:spLocks noGrp="1"/>
          </p:cNvSpPr>
          <p:nvPr>
            <p:ph type="title"/>
          </p:nvPr>
        </p:nvSpPr>
        <p:spPr>
          <a:xfrm>
            <a:off x="1088136" y="1090244"/>
            <a:ext cx="10037064" cy="5159257"/>
          </a:xfrm>
        </p:spPr>
        <p:txBody>
          <a:bodyPr anchor="t">
            <a:normAutofit/>
          </a:bodyPr>
          <a:lstStyle/>
          <a:p>
            <a:r>
              <a:rPr lang="en-US"/>
              <a:t>Exploratory Data Analysis</a:t>
            </a:r>
          </a:p>
        </p:txBody>
      </p:sp>
    </p:spTree>
    <p:extLst>
      <p:ext uri="{BB962C8B-B14F-4D97-AF65-F5344CB8AC3E}">
        <p14:creationId xmlns:p14="http://schemas.microsoft.com/office/powerpoint/2010/main" val="32321833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88ACA-EA19-0042-6FD0-2C72027A1859}"/>
              </a:ext>
            </a:extLst>
          </p:cNvPr>
          <p:cNvSpPr>
            <a:spLocks noGrp="1"/>
          </p:cNvSpPr>
          <p:nvPr>
            <p:ph type="title"/>
          </p:nvPr>
        </p:nvSpPr>
        <p:spPr>
          <a:xfrm>
            <a:off x="1088136" y="1090246"/>
            <a:ext cx="10840626" cy="790510"/>
          </a:xfrm>
        </p:spPr>
        <p:txBody>
          <a:bodyPr anchor="t">
            <a:normAutofit/>
          </a:bodyPr>
          <a:lstStyle/>
          <a:p>
            <a:r>
              <a:rPr lang="en-US"/>
              <a:t>Visualizations and Correlations</a:t>
            </a:r>
          </a:p>
        </p:txBody>
      </p:sp>
      <p:graphicFrame>
        <p:nvGraphicFramePr>
          <p:cNvPr id="4" name="Content Placeholder 3">
            <a:extLst>
              <a:ext uri="{FF2B5EF4-FFF2-40B4-BE49-F238E27FC236}">
                <a16:creationId xmlns:a16="http://schemas.microsoft.com/office/drawing/2014/main" id="{6499BF1B-B3D4-4EB4-86BE-D9F1C4E3670D}"/>
              </a:ext>
            </a:extLst>
          </p:cNvPr>
          <p:cNvGraphicFramePr>
            <a:graphicFrameLocks noGrp="1"/>
          </p:cNvGraphicFramePr>
          <p:nvPr>
            <p:ph idx="1"/>
            <p:extLst>
              <p:ext uri="{D42A27DB-BD31-4B8C-83A1-F6EECF244321}">
                <p14:modId xmlns:p14="http://schemas.microsoft.com/office/powerpoint/2010/main" val="3011684121"/>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1088135" y="1880756"/>
          <a:ext cx="10840627" cy="45581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758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034D8-9780-E020-89C1-7B70321C7690}"/>
              </a:ext>
            </a:extLst>
          </p:cNvPr>
          <p:cNvSpPr>
            <a:spLocks noGrp="1"/>
          </p:cNvSpPr>
          <p:nvPr>
            <p:ph type="title"/>
          </p:nvPr>
        </p:nvSpPr>
        <p:spPr>
          <a:xfrm>
            <a:off x="1088136" y="1090244"/>
            <a:ext cx="10037064" cy="5159257"/>
          </a:xfrm>
        </p:spPr>
        <p:txBody>
          <a:bodyPr anchor="t">
            <a:normAutofit/>
          </a:bodyPr>
          <a:lstStyle/>
          <a:p>
            <a:r>
              <a:rPr lang="en-US"/>
              <a:t>Modeling</a:t>
            </a:r>
          </a:p>
        </p:txBody>
      </p:sp>
    </p:spTree>
    <p:extLst>
      <p:ext uri="{BB962C8B-B14F-4D97-AF65-F5344CB8AC3E}">
        <p14:creationId xmlns:p14="http://schemas.microsoft.com/office/powerpoint/2010/main" val="31451338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E6E87-5D73-1AC9-75F0-C588F47731D3}"/>
              </a:ext>
            </a:extLst>
          </p:cNvPr>
          <p:cNvSpPr>
            <a:spLocks noGrp="1"/>
          </p:cNvSpPr>
          <p:nvPr>
            <p:ph type="title"/>
          </p:nvPr>
        </p:nvSpPr>
        <p:spPr>
          <a:xfrm>
            <a:off x="1088136" y="1090246"/>
            <a:ext cx="10840626" cy="790510"/>
          </a:xfrm>
        </p:spPr>
        <p:txBody>
          <a:bodyPr anchor="t">
            <a:normAutofit/>
          </a:bodyPr>
          <a:lstStyle/>
          <a:p>
            <a:r>
              <a:rPr lang="en-US" sz="3300"/>
              <a:t>Feature Engineering and Model Selection</a:t>
            </a:r>
          </a:p>
        </p:txBody>
      </p:sp>
      <p:graphicFrame>
        <p:nvGraphicFramePr>
          <p:cNvPr id="4" name="Content Placeholder 3">
            <a:extLst>
              <a:ext uri="{FF2B5EF4-FFF2-40B4-BE49-F238E27FC236}">
                <a16:creationId xmlns:a16="http://schemas.microsoft.com/office/drawing/2014/main" id="{C699E2CA-491B-426D-85CC-9998B1933B0E}"/>
              </a:ext>
            </a:extLst>
          </p:cNvPr>
          <p:cNvGraphicFramePr>
            <a:graphicFrameLocks noGrp="1"/>
          </p:cNvGraphicFramePr>
          <p:nvPr>
            <p:ph idx="1"/>
            <p:extLst>
              <p:ext uri="{D42A27DB-BD31-4B8C-83A1-F6EECF244321}">
                <p14:modId xmlns:p14="http://schemas.microsoft.com/office/powerpoint/2010/main" val="706402655"/>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1088135" y="1880756"/>
          <a:ext cx="10840627" cy="45581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90164671"/>
      </p:ext>
    </p:extLst>
  </p:cSld>
  <p:clrMapOvr>
    <a:masterClrMapping/>
  </p:clrMapOvr>
  <p:transition>
    <p:fade/>
  </p:transition>
</p:sld>
</file>

<file path=ppt/theme/theme1.xml><?xml version="1.0" encoding="utf-8"?>
<a:theme xmlns:a="http://schemas.openxmlformats.org/drawingml/2006/main" name="Bjorn">
  <a:themeElements>
    <a:clrScheme name="Bjorn">
      <a:dk1>
        <a:srgbClr val="000000"/>
      </a:dk1>
      <a:lt1>
        <a:srgbClr val="FFFFFF"/>
      </a:lt1>
      <a:dk2>
        <a:srgbClr val="003474"/>
      </a:dk2>
      <a:lt2>
        <a:srgbClr val="EFE6EB"/>
      </a:lt2>
      <a:accent1>
        <a:srgbClr val="28AE70"/>
      </a:accent1>
      <a:accent2>
        <a:srgbClr val="AC9E0C"/>
      </a:accent2>
      <a:accent3>
        <a:srgbClr val="EF3475"/>
      </a:accent3>
      <a:accent4>
        <a:srgbClr val="8961F3"/>
      </a:accent4>
      <a:accent5>
        <a:srgbClr val="11ADD3"/>
      </a:accent5>
      <a:accent6>
        <a:srgbClr val="E78813"/>
      </a:accent6>
      <a:hlink>
        <a:srgbClr val="CD45C3"/>
      </a:hlink>
      <a:folHlink>
        <a:srgbClr val="E34E4E"/>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jorn design_Copilot Layouts_win32_SD_V7" id="{D68CBEBD-98F0-4FAF-8687-8614116B2926}" vid="{DBF1F633-2586-48B7-A7E5-6478FA1D81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D147B0A-A3D1-43B0-B0BE-D6581D3609D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A9D4D66-A82C-4C14-A5CE-108788051B7D}">
  <ds:schemaRefs>
    <ds:schemaRef ds:uri="71af3243-3dd4-4a8d-8c0d-dd76da1f02a5"/>
    <ds:schemaRef ds:uri="http://schemas.microsoft.com/office/2006/documentManagement/types"/>
    <ds:schemaRef ds:uri="http://purl.org/dc/terms/"/>
    <ds:schemaRef ds:uri="http://purl.org/dc/elements/1.1/"/>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purl.org/dc/dcmitype/"/>
    <ds:schemaRef ds:uri="230e9df3-be65-4c73-a93b-d1236ebd677e"/>
    <ds:schemaRef ds:uri="16c05727-aa75-4e4a-9b5f-8a80a1165891"/>
    <ds:schemaRef ds:uri="http://www.w3.org/XML/1998/namespace"/>
  </ds:schemaRefs>
</ds:datastoreItem>
</file>

<file path=customXml/itemProps3.xml><?xml version="1.0" encoding="utf-8"?>
<ds:datastoreItem xmlns:ds="http://schemas.openxmlformats.org/officeDocument/2006/customXml" ds:itemID="{3416ACBC-C288-4FE2-A121-1047B4270A61}">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6455</TotalTime>
  <Words>2190</Words>
  <Application>Microsoft Office PowerPoint</Application>
  <PresentationFormat>Widescreen</PresentationFormat>
  <Paragraphs>130</Paragraphs>
  <Slides>21</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Neue Haas Grotesk Text Pro</vt:lpstr>
      <vt:lpstr>System Font Regular</vt:lpstr>
      <vt:lpstr>Bjorn</vt:lpstr>
      <vt:lpstr>Vegetable Price Prediction Project</vt:lpstr>
      <vt:lpstr>Introduction</vt:lpstr>
      <vt:lpstr>Project Objective and Tools</vt:lpstr>
      <vt:lpstr>Data Overview</vt:lpstr>
      <vt:lpstr>Dataset Structure and Scope</vt:lpstr>
      <vt:lpstr>Exploratory Data Analysis</vt:lpstr>
      <vt:lpstr>Visualizations and Correlations</vt:lpstr>
      <vt:lpstr>Modeling</vt:lpstr>
      <vt:lpstr>Feature Engineering and Model Selection</vt:lpstr>
      <vt:lpstr>Evaluation and Validation</vt:lpstr>
      <vt:lpstr>Performance Metrics and Cross-Validation</vt:lpstr>
      <vt:lpstr>Final Model</vt:lpstr>
      <vt:lpstr>Best Model Selection and Justification</vt:lpstr>
      <vt:lpstr>Conclusion and Future Work</vt:lpstr>
      <vt:lpstr>Summary, Limitations, and Next Steps</vt:lpstr>
      <vt:lpstr>References</vt:lpstr>
      <vt:lpstr>Citations and Data Sources</vt:lpstr>
      <vt:lpstr>Contributors</vt:lpstr>
      <vt:lpstr>Project Team and Acknowledgments</vt:lpstr>
      <vt:lpstr>Appendix</vt:lpstr>
      <vt:lpstr>Supplementary Materials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Gramoney, N. (Neville)</cp:lastModifiedBy>
  <cp:revision>3</cp:revision>
  <dcterms:created xsi:type="dcterms:W3CDTF">2022-04-13T19:23:35Z</dcterms:created>
  <dcterms:modified xsi:type="dcterms:W3CDTF">2025-09-22T15:31:26Z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y fmtid="{D5CDD505-2E9C-101B-9397-08002B2CF9AE}" pid="4" name="MSIP_Label_fb3ff2d6-7c2c-441b-97b8-52c111077da7_Enabled">
    <vt:lpwstr>true</vt:lpwstr>
  </property>
  <property fmtid="{D5CDD505-2E9C-101B-9397-08002B2CF9AE}" pid="5" name="MSIP_Label_fb3ff2d6-7c2c-441b-97b8-52c111077da7_SetDate">
    <vt:lpwstr>2025-09-22T15:30:57Z</vt:lpwstr>
  </property>
  <property fmtid="{D5CDD505-2E9C-101B-9397-08002B2CF9AE}" pid="6" name="MSIP_Label_fb3ff2d6-7c2c-441b-97b8-52c111077da7_Method">
    <vt:lpwstr>Standard</vt:lpwstr>
  </property>
  <property fmtid="{D5CDD505-2E9C-101B-9397-08002B2CF9AE}" pid="7" name="MSIP_Label_fb3ff2d6-7c2c-441b-97b8-52c111077da7_Name">
    <vt:lpwstr>fb3ff2d6-7c2c-441b-97b8-52c111077da7</vt:lpwstr>
  </property>
  <property fmtid="{D5CDD505-2E9C-101B-9397-08002B2CF9AE}" pid="8" name="MSIP_Label_fb3ff2d6-7c2c-441b-97b8-52c111077da7_SiteId">
    <vt:lpwstr>0b1d23d8-10d1-4093-8cb7-fd0bb32f81e1</vt:lpwstr>
  </property>
  <property fmtid="{D5CDD505-2E9C-101B-9397-08002B2CF9AE}" pid="9" name="MSIP_Label_fb3ff2d6-7c2c-441b-97b8-52c111077da7_ActionId">
    <vt:lpwstr>37140ca9-7bb3-47b0-87a5-6cb8f9828945</vt:lpwstr>
  </property>
  <property fmtid="{D5CDD505-2E9C-101B-9397-08002B2CF9AE}" pid="10" name="MSIP_Label_fb3ff2d6-7c2c-441b-97b8-52c111077da7_ContentBits">
    <vt:lpwstr>0</vt:lpwstr>
  </property>
</Properties>
</file>